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72" r:id="rId3"/>
    <p:sldId id="263" r:id="rId4"/>
    <p:sldId id="262" r:id="rId5"/>
    <p:sldId id="273" r:id="rId6"/>
    <p:sldId id="274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42C"/>
    <a:srgbClr val="0000CC"/>
    <a:srgbClr val="229E31"/>
    <a:srgbClr val="25289B"/>
    <a:srgbClr val="F490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C4A1E-5CA7-4B65-B856-32B2F599D46C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A636-B05C-4B9D-80DC-393649861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791675-829D-4DB0-A71F-C05093B4F8A0}" type="datetimeFigureOut">
              <a:rPr lang="ru-RU" smtClean="0"/>
              <a:pPr/>
              <a:t>26.06.2009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4F2AFF-83D9-489B-B700-1ADBDB1D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7;&#1088;&#1077;&#1079;&#1077;&#1085;&#1090;&#1072;&#1094;&#1080;&#1080;\&#1087;&#1088;&#1077;&#1079;&#1077;&#1085;&#1090;&#1072;&#1094;&#1080;&#1103;%208&#1073;\044_&#1044;&#1074;&#1072;&#1078;&#1076;&#1099;%20&#1076;&#1074;&#1072;%20-%20&#1095;&#1077;&#1090;&#1099;&#1088;&#1077;%20(&#1042;.%20&#1064;&#1072;&#1080;&#1085;&#1089;&#1082;&#1080;&#1081;%20-%20&#1052;.%20&#1055;&#1083;&#1103;&#1094;&#1082;&#1086;&#1074;&#1089;&#1082;&#1080;&#1081;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44_Дважды два - четыре (В. Шаинский - М. Пляцковски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7" name="Picture 3" descr="C:\Documents and Settings\анастасия\Мои документы\Мои рисунки\день валентина\Новая папка (4)\рисунки\7ae95f9c9ac8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1026" name="Picture 2" descr="C:\Documents and Settings\анастасия\Мои документы\Мои рисунки\DSC046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758668">
            <a:off x="-63163" y="3622403"/>
            <a:ext cx="4250620" cy="318849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8" name="Picture 4" descr="C:\Documents and Settings\анастасия\Мои документы\Мои рисунки\DSC047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20183">
            <a:off x="4340774" y="-64056"/>
            <a:ext cx="5110909" cy="383382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C:\Documents and Settings\анастасия\Мои документы\Мои рисунки\DSC046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439735">
            <a:off x="-285784" y="0"/>
            <a:ext cx="4538633" cy="340454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1" name="Picture 7" descr="C:\Documents and Settings\анастасия\Мои документы\Мои рисунки\я и мой класс\DSC0457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570437">
            <a:off x="4346743" y="3547059"/>
            <a:ext cx="4725003" cy="354434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28662" y="2071679"/>
            <a:ext cx="67866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Наш дружный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8 «Б»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 класс!!!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6143644"/>
            <a:ext cx="8286808" cy="50006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Итоги 2008-2009 учебного года</a:t>
            </a:r>
            <a:endParaRPr lang="ru-RU" sz="4400" dirty="0">
              <a:solidFill>
                <a:schemeClr val="bg1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 advClick="0" advTm="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3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настасия\Мои документы\Мои рисунки\Фото00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309596" y="1166795"/>
            <a:ext cx="5905539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72000" y="2714620"/>
            <a:ext cx="35004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отличница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071942"/>
            <a:ext cx="4572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Юдина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Анастасия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"/>
            <a:ext cx="4857752" cy="267765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Итоги года:</a:t>
            </a:r>
          </a:p>
          <a:p>
            <a:pPr lvl="1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Всего в классе: 21 чел.</a:t>
            </a:r>
          </a:p>
          <a:p>
            <a:pPr lvl="1"/>
            <a:r>
              <a:rPr lang="ru-RU" sz="1600" b="1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Отличники:    1 уч-ся.</a:t>
            </a:r>
          </a:p>
          <a:p>
            <a:pPr lvl="1"/>
            <a:r>
              <a:rPr lang="ru-RU" sz="1600" b="1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Хорошистов:   8 уч-ся</a:t>
            </a:r>
          </a:p>
          <a:p>
            <a:pPr lvl="1"/>
            <a:r>
              <a:rPr lang="ru-RU" sz="1600" b="1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С одной «4»:  1 чел.</a:t>
            </a:r>
          </a:p>
          <a:p>
            <a:pPr lvl="1"/>
            <a:r>
              <a:rPr lang="ru-RU" sz="1600" b="1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С одной «3»:  2 чел.</a:t>
            </a:r>
          </a:p>
          <a:p>
            <a:pPr lvl="1"/>
            <a:r>
              <a:rPr lang="ru-RU" sz="1600" b="1" cap="none" spc="3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Обученност</a:t>
            </a:r>
            <a:r>
              <a:rPr lang="ru-RU" sz="1600" cap="none" spc="3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ь</a:t>
            </a:r>
            <a:r>
              <a:rPr lang="ru-RU" sz="1600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/</a:t>
            </a:r>
          </a:p>
          <a:p>
            <a:pPr lvl="1"/>
            <a:r>
              <a:rPr lang="ru-RU" sz="1600" b="1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29E31"/>
                </a:solidFill>
                <a:effectLst/>
              </a:rPr>
              <a:t>качество знаний: 100/43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29E31"/>
              </a:solidFill>
              <a:effectLst/>
            </a:endParaRPr>
          </a:p>
        </p:txBody>
      </p:sp>
      <p:pic>
        <p:nvPicPr>
          <p:cNvPr id="7" name="Picture 2" descr="F:\Новая папка\9e1b965878b0c70c7956f86b0a5610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2427300" cy="2739381"/>
          </a:xfrm>
          <a:prstGeom prst="rect">
            <a:avLst/>
          </a:prstGeom>
          <a:noFill/>
        </p:spPr>
      </p:pic>
      <p:pic>
        <p:nvPicPr>
          <p:cNvPr id="8" name="Picture 5" descr="F:\Новая папка\blest17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24924">
            <a:off x="-436132" y="-396561"/>
            <a:ext cx="3000396" cy="303961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анастасия\Рабочий стол\день валентина\Новая папка (4)\8 декабря\www.PicsDesktop.com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F:\Новая папка\DSC004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3571900" cy="29455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 descr="C:\Documents and Settings\анастасия\Мои документы\Мои рисунки\DSC046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7316" y="214290"/>
            <a:ext cx="4571268" cy="34290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2" name="Picture 4" descr="C:\Documents and Settings\анастасия\Мои документы\Мои рисунки\н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500438"/>
            <a:ext cx="3357586" cy="30137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3" name="Picture 5" descr="C:\Documents and Settings\анастасия\Мои документы\Мои рисунки\мп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3500438"/>
            <a:ext cx="3214710" cy="30020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14546" y="214290"/>
            <a:ext cx="596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хорошисты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357298"/>
            <a:ext cx="4021422" cy="48628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Горщар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Елена</a:t>
            </a:r>
          </a:p>
          <a:p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Ильяшенко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Светлана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Канцер Наталья</a:t>
            </a:r>
          </a:p>
          <a:p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Матяшенко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Татьяна</a:t>
            </a:r>
          </a:p>
          <a:p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Педосенко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Анастасия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Талызина Наталья</a:t>
            </a:r>
          </a:p>
          <a:p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Щепелина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Татьяна</a:t>
            </a:r>
          </a:p>
          <a:p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Ярытина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Евгения</a:t>
            </a: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анастасия\Рабочий стол\день валентина\Picture\Цветы\Flowers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Documents and Settings\анастасия\Мои документы\Мои рисунки\Фото01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8"/>
            <a:ext cx="3500430" cy="2625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571736" y="1000108"/>
            <a:ext cx="378208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одной четверкой</a:t>
            </a:r>
          </a:p>
          <a:p>
            <a:pPr algn="ctr"/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Ильяшенко</a:t>
            </a:r>
            <a:endParaRPr lang="ru-RU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Светлана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анастасия\Мои документы\Мои рисунки\л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57628"/>
            <a:ext cx="2357454" cy="23828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Documents and Settings\анастасия\Мои документы\Мои рисунки\я и мой класс\DSC000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911457" y="1232287"/>
            <a:ext cx="3000440" cy="225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57818" y="4057233"/>
            <a:ext cx="35004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одной тройкой</a:t>
            </a:r>
          </a:p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Рыбаков</a:t>
            </a:r>
          </a:p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Александр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143380"/>
            <a:ext cx="328611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одной тройкой</a:t>
            </a:r>
          </a:p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Курбанова</a:t>
            </a:r>
          </a:p>
          <a:p>
            <a:pPr algn="ctr"/>
            <a:r>
              <a:rPr lang="ru-RU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Эльмира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14488"/>
          <a:ext cx="8143899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15"/>
                <a:gridCol w="1564629"/>
                <a:gridCol w="1670378"/>
                <a:gridCol w="1633722"/>
                <a:gridCol w="1572355"/>
              </a:tblGrid>
              <a:tr h="9661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Параметры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успеваемости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2005-2006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 класс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2006-2007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 класс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2007-2008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 класс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2008-2009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учебный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8 класс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490A8"/>
                    </a:solidFill>
                  </a:tcPr>
                </a:tc>
              </a:tr>
              <a:tr h="615037"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Отличники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490A8"/>
                    </a:solidFill>
                  </a:tcPr>
                </a:tc>
              </a:tr>
              <a:tr h="615037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Хорошисты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F490A8"/>
                    </a:solidFill>
                  </a:tcPr>
                </a:tc>
              </a:tr>
              <a:tr h="615037">
                <a:tc>
                  <a:txBody>
                    <a:bodyPr/>
                    <a:lstStyle/>
                    <a:p>
                      <a:r>
                        <a:rPr lang="ru-RU" dirty="0" smtClean="0"/>
                        <a:t>С одной «4»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490A8"/>
                    </a:solidFill>
                  </a:tcPr>
                </a:tc>
              </a:tr>
              <a:tr h="615037">
                <a:tc>
                  <a:txBody>
                    <a:bodyPr/>
                    <a:lstStyle/>
                    <a:p>
                      <a:r>
                        <a:rPr lang="ru-RU" dirty="0" smtClean="0"/>
                        <a:t>С одной «3»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490A8"/>
                    </a:solidFill>
                  </a:tcPr>
                </a:tc>
              </a:tr>
              <a:tr h="75145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Неуспеваю</a:t>
                      </a:r>
                      <a:r>
                        <a:rPr lang="ru-RU" dirty="0" smtClean="0"/>
                        <a:t> -</a:t>
                      </a:r>
                    </a:p>
                    <a:p>
                      <a:r>
                        <a:rPr lang="ru-RU" dirty="0" err="1" smtClean="0"/>
                        <a:t>щие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endParaRPr lang="ru-RU" sz="1800" b="1" dirty="0" smtClean="0"/>
                    </a:p>
                  </a:txBody>
                  <a:tcPr>
                    <a:solidFill>
                      <a:srgbClr val="F490A8"/>
                    </a:solidFill>
                  </a:tcPr>
                </a:tc>
              </a:tr>
              <a:tr h="75145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Обученность</a:t>
                      </a:r>
                      <a:r>
                        <a:rPr lang="ru-RU" dirty="0" smtClean="0"/>
                        <a:t>/качество (</a:t>
                      </a:r>
                      <a:r>
                        <a:rPr lang="ru-RU" baseline="0" dirty="0" smtClean="0"/>
                        <a:t> % )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100/55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100/55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100/48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100/43</a:t>
                      </a:r>
                      <a:endParaRPr lang="ru-RU" dirty="0"/>
                    </a:p>
                  </a:txBody>
                  <a:tcPr>
                    <a:solidFill>
                      <a:srgbClr val="F490A8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7572428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25289B"/>
                </a:solidFill>
              </a:rPr>
              <a:t>Мониторинг  успеваемости уч-ся 8 «Б» класса</a:t>
            </a:r>
          </a:p>
          <a:p>
            <a:pPr algn="ctr"/>
            <a:r>
              <a:rPr lang="ru-RU" sz="2400" b="1" i="1" dirty="0" smtClean="0">
                <a:solidFill>
                  <a:srgbClr val="25289B"/>
                </a:solidFill>
              </a:rPr>
              <a:t>по итогам 5 – 8 </a:t>
            </a:r>
            <a:r>
              <a:rPr lang="ru-RU" sz="2400" b="1" i="1" dirty="0" err="1" smtClean="0">
                <a:solidFill>
                  <a:srgbClr val="25289B"/>
                </a:solidFill>
              </a:rPr>
              <a:t>кл</a:t>
            </a:r>
            <a:r>
              <a:rPr lang="ru-RU" sz="2400" b="1" i="1" dirty="0" smtClean="0">
                <a:solidFill>
                  <a:srgbClr val="25289B"/>
                </a:solidFill>
              </a:rPr>
              <a:t>.</a:t>
            </a:r>
            <a:endParaRPr lang="ru-RU" sz="2400" b="1" i="1" dirty="0">
              <a:solidFill>
                <a:srgbClr val="25289B"/>
              </a:solidFill>
            </a:endParaRPr>
          </a:p>
        </p:txBody>
      </p:sp>
    </p:spTree>
  </p:cSld>
  <p:clrMapOvr>
    <a:masterClrMapping/>
  </p:clrMapOvr>
  <p:transition spd="med" advClick="0" advTm="7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143900" cy="78483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Наши достижения:</a:t>
            </a:r>
          </a:p>
          <a:p>
            <a:pPr algn="ctr"/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 районных олимпиадах: </a:t>
            </a:r>
          </a:p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Ильяшенко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С.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биология –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география –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физика –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кубановедение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Канцер Н.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 –</a:t>
            </a:r>
          </a:p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Горщар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Е.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–</a:t>
            </a: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Рыбаков А.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–</a:t>
            </a: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Юдина А.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русский язык-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–</a:t>
            </a: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Курбанова Э.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математика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Ильяшенко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С.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обучается в заочной школе «Юниор» при КУБГУ по географии.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конкурсах, конференциях, спортивных соревнованиях:</a:t>
            </a:r>
          </a:p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Ильяшенко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конференция «Екатерина Великая»,  игра «Что? Где? Когда»</a:t>
            </a:r>
          </a:p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Горщар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Е. -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«Лидер -2008»</a:t>
            </a:r>
          </a:p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Педосенко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А. и Рыбаков А.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победители в конкурсе «День Святого Валентина»</a:t>
            </a:r>
          </a:p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Щепелина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победитель в школьном конкурсе «Мисс Весна»</a:t>
            </a: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Шкода Д.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победитель в конкурсе «День Смеха»</a:t>
            </a: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Рыбаков А., Шкода Д., Герасимов Д., Канцер Н., </a:t>
            </a:r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Педосенко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МакароваИ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Ильяшенко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С.–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входят в состав сборной школы по футболу, гандболу и баскетболу.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 принял участие в открытии года молодёжи в районе.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 является победителем в школьной спартакиаде.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 по итогам года по успеваемости занимает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 место.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настасия\Мои документы\Мои рисунки\день валентина\Новая папка (4)\рисунки\1176056401862216_7ac85228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9144000" cy="68580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3116"/>
            <a:ext cx="57864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вот пролетел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ещё один учебный год… </a:t>
            </a:r>
          </a:p>
        </p:txBody>
      </p:sp>
      <p:pic>
        <p:nvPicPr>
          <p:cNvPr id="5123" name="Picture 3" descr="C:\Documents and Settings\анастасия\Мои документы\Мои рисунки\день валентина\62bbcb936e4bed7fcf6f6b42b326eee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00975" y="5357826"/>
            <a:ext cx="1343025" cy="1781175"/>
          </a:xfrm>
          <a:prstGeom prst="rect">
            <a:avLst/>
          </a:prstGeom>
          <a:noFill/>
        </p:spPr>
      </p:pic>
      <p:pic>
        <p:nvPicPr>
          <p:cNvPr id="5" name="Picture 3" descr="C:\Documents and Settings\анастасия\Мои документы\Мои рисунки\день валентина\62bbcb936e4bed7fcf6f6b42b326eee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0"/>
            <a:ext cx="1343025" cy="1781175"/>
          </a:xfrm>
          <a:prstGeom prst="rect">
            <a:avLst/>
          </a:prstGeom>
          <a:noFill/>
        </p:spPr>
      </p:pic>
      <p:pic>
        <p:nvPicPr>
          <p:cNvPr id="6" name="Picture 3" descr="C:\Documents and Settings\анастасия\Мои документы\Мои рисунки\день валентина\62bbcb936e4bed7fcf6f6b42b326eee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000504"/>
            <a:ext cx="1343025" cy="1781175"/>
          </a:xfrm>
          <a:prstGeom prst="rect">
            <a:avLst/>
          </a:prstGeom>
          <a:noFill/>
        </p:spPr>
      </p:pic>
      <p:pic>
        <p:nvPicPr>
          <p:cNvPr id="7" name="Picture 3" descr="C:\Documents and Settings\анастасия\Мои документы\Мои рисунки\день валентина\62bbcb936e4bed7fcf6f6b42b326eee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571744"/>
            <a:ext cx="1343025" cy="1781175"/>
          </a:xfrm>
          <a:prstGeom prst="rect">
            <a:avLst/>
          </a:prstGeom>
          <a:noFill/>
        </p:spPr>
      </p:pic>
      <p:pic>
        <p:nvPicPr>
          <p:cNvPr id="8" name="Picture 3" descr="C:\Documents and Settings\анастасия\Мои документы\Мои рисунки\день валентина\62bbcb936e4bed7fcf6f6b42b326eee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214422"/>
            <a:ext cx="1343025" cy="1781175"/>
          </a:xfrm>
          <a:prstGeom prst="rect">
            <a:avLst/>
          </a:prstGeom>
          <a:noFill/>
        </p:spPr>
      </p:pic>
      <p:pic>
        <p:nvPicPr>
          <p:cNvPr id="5124" name="Picture 4" descr="C:\Documents and Settings\анастасия\Мои документы\Мои рисунки\день валентина\album_1603224200_23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67073"/>
            <a:ext cx="1857388" cy="217662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астасия\Мои документы\Мои рисунки\день валентина\j015672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023"/>
            <a:ext cx="9144000" cy="68840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428604"/>
            <a:ext cx="4572032" cy="5715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Планы на лето: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14298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Поход на речку;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Поездка в горы на экскурсию;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000240"/>
            <a:ext cx="59075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Планы на следующий учебный год: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3143248"/>
            <a:ext cx="3143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Хорошо учиться;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Пополнить ряды отличников и хорошистов;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Быть активными во всех мероприятиях;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Совершить как можно больше поездок и походов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Хорошо подготовиться к сдаче экзаменов;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Хорошо сдать экзамены 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Documents and Settings\анастасия\Мои документы\Мои рисунки\день валентина\5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2840594" cy="21369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637</TotalTime>
  <Words>432</Words>
  <Application>Microsoft Office PowerPoint</Application>
  <PresentationFormat>Экран (4:3)</PresentationFormat>
  <Paragraphs>120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анастасия-секретарь</cp:lastModifiedBy>
  <cp:revision>72</cp:revision>
  <dcterms:created xsi:type="dcterms:W3CDTF">2009-05-26T09:03:33Z</dcterms:created>
  <dcterms:modified xsi:type="dcterms:W3CDTF">2009-06-26T05:15:04Z</dcterms:modified>
</cp:coreProperties>
</file>