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026-3C05-454D-A26F-1EB2EE70505E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6D0A3-F47A-425F-91FC-02B619B604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6D0A3-F47A-425F-91FC-02B619B604D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438A-95B3-4D98-A3A9-2F5E528C178C}" type="datetimeFigureOut">
              <a:rPr lang="ru-RU" smtClean="0"/>
              <a:pPr/>
              <a:t>25.06.2009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CA87-B110-43C4-84E3-4811905DC9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103;%20&#1084;&#1091;&#1079;&#1099;&#1082;&#1072;\&#1053;&#1086;&#1074;&#1072;&#1103;%20&#1087;&#1072;&#1087;&#1082;&#1072;\Inna%20-%20Hot0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635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63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FF0000">
                      <a:alpha val="4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успехи  7  «а»   класса</a:t>
            </a:r>
            <a:endParaRPr lang="ru-RU" b="1" cap="all" dirty="0"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FF0000">
                    <a:alpha val="40000"/>
                  </a:srgb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429124" y="178592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5000" b="0" cap="none" dirty="0" smtClean="0">
              <a:solidFill>
                <a:schemeClr val="bg1"/>
              </a:solidFill>
            </a:endParaRP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 Артюшина Алина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Берестовой Николай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Гладких Родион</a:t>
            </a: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Гринь</a:t>
            </a:r>
            <a:r>
              <a:rPr lang="ru-RU" sz="7200" b="0" cap="none" dirty="0" smtClean="0">
                <a:solidFill>
                  <a:schemeClr val="bg1"/>
                </a:solidFill>
              </a:rPr>
              <a:t> Светлана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Грушевская Кристина</a:t>
            </a: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Дузькрятченко</a:t>
            </a:r>
            <a:r>
              <a:rPr lang="ru-RU" sz="7200" b="0" cap="none" dirty="0" smtClean="0">
                <a:solidFill>
                  <a:schemeClr val="bg1"/>
                </a:solidFill>
              </a:rPr>
              <a:t> Александра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Емельянов Даниил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Ерохина Алина</a:t>
            </a:r>
          </a:p>
          <a:p>
            <a:pPr algn="l"/>
            <a:r>
              <a:rPr lang="ru-RU" sz="7200" dirty="0" smtClean="0">
                <a:solidFill>
                  <a:schemeClr val="bg1"/>
                </a:solidFill>
              </a:rPr>
              <a:t>Маркина Виктория</a:t>
            </a: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Перевертов</a:t>
            </a:r>
            <a:r>
              <a:rPr lang="ru-RU" sz="7200" b="0" cap="none" dirty="0" smtClean="0">
                <a:solidFill>
                  <a:schemeClr val="bg1"/>
                </a:solidFill>
              </a:rPr>
              <a:t> Ростислав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Плотникова Инна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Проценко Никита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Рыбалко Анастасия</a:t>
            </a: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Рыкунова</a:t>
            </a:r>
            <a:r>
              <a:rPr lang="ru-RU" sz="7200" b="0" cap="none" dirty="0" smtClean="0">
                <a:solidFill>
                  <a:schemeClr val="bg1"/>
                </a:solidFill>
              </a:rPr>
              <a:t> Кристина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Скляренко Наталья</a:t>
            </a: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Сусь</a:t>
            </a:r>
            <a:r>
              <a:rPr lang="ru-RU" sz="7200" b="0" cap="none" dirty="0" smtClean="0">
                <a:solidFill>
                  <a:schemeClr val="bg1"/>
                </a:solidFill>
              </a:rPr>
              <a:t> Павел</a:t>
            </a:r>
          </a:p>
          <a:p>
            <a:pPr algn="l"/>
            <a:r>
              <a:rPr lang="ru-RU" sz="7200" b="0" cap="none" dirty="0" smtClean="0">
                <a:solidFill>
                  <a:schemeClr val="bg1"/>
                </a:solidFill>
              </a:rPr>
              <a:t>Харин Вадим</a:t>
            </a:r>
            <a:endParaRPr lang="ru-RU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l"/>
            <a:r>
              <a:rPr lang="ru-RU" sz="7200" b="0" cap="none" dirty="0" err="1" smtClean="0">
                <a:solidFill>
                  <a:schemeClr val="bg1"/>
                </a:solidFill>
              </a:rPr>
              <a:t>Читашвили</a:t>
            </a:r>
            <a:r>
              <a:rPr lang="ru-RU" sz="7200" b="0" cap="none" dirty="0" smtClean="0">
                <a:solidFill>
                  <a:schemeClr val="bg1"/>
                </a:solidFill>
              </a:rPr>
              <a:t> Виктория</a:t>
            </a:r>
          </a:p>
          <a:p>
            <a:pPr algn="l"/>
            <a:r>
              <a:rPr lang="ru-RU" sz="7200" dirty="0">
                <a:solidFill>
                  <a:schemeClr val="bg1"/>
                </a:solidFill>
              </a:rPr>
              <a:t> </a:t>
            </a:r>
            <a:r>
              <a:rPr lang="ru-RU" sz="7200" dirty="0" smtClean="0">
                <a:solidFill>
                  <a:schemeClr val="bg1"/>
                </a:solidFill>
              </a:rPr>
              <a:t>                 Кл. рук. </a:t>
            </a:r>
            <a:r>
              <a:rPr lang="ru-RU" sz="7200" dirty="0" err="1" smtClean="0">
                <a:solidFill>
                  <a:schemeClr val="bg1"/>
                </a:solidFill>
              </a:rPr>
              <a:t>Читашвили</a:t>
            </a:r>
            <a:r>
              <a:rPr lang="ru-RU" sz="7200" dirty="0" smtClean="0">
                <a:solidFill>
                  <a:schemeClr val="bg1"/>
                </a:solidFill>
              </a:rPr>
              <a:t>  Т. Н.</a:t>
            </a:r>
            <a:endParaRPr lang="ru-RU" sz="7200" b="0" cap="none" dirty="0" smtClean="0">
              <a:solidFill>
                <a:schemeClr val="bg1"/>
              </a:solidFill>
            </a:endParaRPr>
          </a:p>
          <a:p>
            <a:pPr algn="l"/>
            <a:endParaRPr lang="en-US" sz="7200" b="0" cap="none" dirty="0" smtClean="0">
              <a:solidFill>
                <a:schemeClr val="bg1"/>
              </a:solidFill>
            </a:endParaRPr>
          </a:p>
        </p:txBody>
      </p:sp>
      <p:pic>
        <p:nvPicPr>
          <p:cNvPr id="8" name="Рисунок 7" descr="IMG_0001.jpg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857364"/>
            <a:ext cx="3312000" cy="2349726"/>
          </a:xfrm>
          <a:prstGeom prst="snip2Same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Inna - Hot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14348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2" grpId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56528" cy="13447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принимали участие в мероприятиях: Золотая осень, Новый год, А ну-ка мальчики, 8 марта.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Содержимое 13" descr="IMG_00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01671"/>
            <a:ext cx="4040188" cy="2897695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Содержимое 14" descr="IMG_000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43570" y="2143116"/>
            <a:ext cx="2952000" cy="428247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Наши</a:t>
            </a:r>
            <a:r>
              <a:rPr lang="ru-RU" dirty="0" smtClean="0"/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олимпийцы!!!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Емельянов Даниил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1-е место по русскому языку и 1-е место по географии.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   Рыбалко Анастасия 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1-е место по биологии.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ru-RU" b="1" dirty="0" err="1" smtClean="0">
                <a:ln/>
                <a:solidFill>
                  <a:schemeClr val="accent3"/>
                </a:solidFill>
              </a:rPr>
              <a:t>Сусь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 Павел 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2-е место по технологии.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Плотникова Инна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3-е место по истории.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Маркина Виктория 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2-е место по немецкому языку.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Наша гордость!!!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Отличники: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Дузькрятченко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Александра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Емельянов Даниил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Рыбалко Анастасия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Хорошисты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Артюшина Алина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Гладких Родион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Грушевская Кристина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Ерохина Алина    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Плотникова Инна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Проценко Никита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Сусь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Павел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Харин Вадим</a:t>
            </a:r>
          </a:p>
          <a:p>
            <a:pPr>
              <a:buNone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Читашвили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Виктория</a:t>
            </a:r>
          </a:p>
          <a:p>
            <a:pPr>
              <a:buNone/>
            </a:pPr>
            <a:endParaRPr lang="ru-RU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166</Words>
  <Application>Microsoft Office PowerPoint</Application>
  <PresentationFormat>Экран (4:3)</PresentationFormat>
  <Paragraphs>49</Paragraphs>
  <Slides>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успехи  7  «а»   класса</vt:lpstr>
      <vt:lpstr>Мы принимали участие в мероприятиях: Золотая осень, Новый год, А ну-ка мальчики, 8 марта.</vt:lpstr>
      <vt:lpstr>Наши олимпийцы!!!</vt:lpstr>
      <vt:lpstr>Наша гордость!!!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56</cp:revision>
  <dcterms:created xsi:type="dcterms:W3CDTF">2009-05-20T13:56:42Z</dcterms:created>
  <dcterms:modified xsi:type="dcterms:W3CDTF">2009-06-25T10:15:07Z</dcterms:modified>
</cp:coreProperties>
</file>