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6"/>
  </p:notesMasterIdLst>
  <p:sldIdLst>
    <p:sldId id="256" r:id="rId2"/>
    <p:sldId id="275" r:id="rId3"/>
    <p:sldId id="276" r:id="rId4"/>
    <p:sldId id="277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777026-3C05-454D-A26F-1EB2EE70505E}" type="datetimeFigureOut">
              <a:rPr lang="ru-RU" smtClean="0"/>
              <a:pPr/>
              <a:t>25.06.2009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F6D0A3-F47A-425F-91FC-02B619B604D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6D0A3-F47A-425F-91FC-02B619B604D6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D438A-95B3-4D98-A3A9-2F5E528C178C}" type="datetimeFigureOut">
              <a:rPr lang="ru-RU" smtClean="0"/>
              <a:pPr/>
              <a:t>25.06.2009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CA87-B110-43C4-84E3-4811905DC9D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D438A-95B3-4D98-A3A9-2F5E528C178C}" type="datetimeFigureOut">
              <a:rPr lang="ru-RU" smtClean="0"/>
              <a:pPr/>
              <a:t>25.06.2009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CA87-B110-43C4-84E3-4811905DC9D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D438A-95B3-4D98-A3A9-2F5E528C178C}" type="datetimeFigureOut">
              <a:rPr lang="ru-RU" smtClean="0"/>
              <a:pPr/>
              <a:t>25.06.2009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CA87-B110-43C4-84E3-4811905DC9D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D438A-95B3-4D98-A3A9-2F5E528C178C}" type="datetimeFigureOut">
              <a:rPr lang="ru-RU" smtClean="0"/>
              <a:pPr/>
              <a:t>25.06.2009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CA87-B110-43C4-84E3-4811905DC9D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D438A-95B3-4D98-A3A9-2F5E528C178C}" type="datetimeFigureOut">
              <a:rPr lang="ru-RU" smtClean="0"/>
              <a:pPr/>
              <a:t>25.06.2009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CA87-B110-43C4-84E3-4811905DC9D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D438A-95B3-4D98-A3A9-2F5E528C178C}" type="datetimeFigureOut">
              <a:rPr lang="ru-RU" smtClean="0"/>
              <a:pPr/>
              <a:t>25.06.2009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CA87-B110-43C4-84E3-4811905DC9D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D438A-95B3-4D98-A3A9-2F5E528C178C}" type="datetimeFigureOut">
              <a:rPr lang="ru-RU" smtClean="0"/>
              <a:pPr/>
              <a:t>25.06.2009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CA87-B110-43C4-84E3-4811905DC9D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D438A-95B3-4D98-A3A9-2F5E528C178C}" type="datetimeFigureOut">
              <a:rPr lang="ru-RU" smtClean="0"/>
              <a:pPr/>
              <a:t>25.06.2009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CA87-B110-43C4-84E3-4811905DC9D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D438A-95B3-4D98-A3A9-2F5E528C178C}" type="datetimeFigureOut">
              <a:rPr lang="ru-RU" smtClean="0"/>
              <a:pPr/>
              <a:t>25.06.2009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CA87-B110-43C4-84E3-4811905DC9D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D438A-95B3-4D98-A3A9-2F5E528C178C}" type="datetimeFigureOut">
              <a:rPr lang="ru-RU" smtClean="0"/>
              <a:pPr/>
              <a:t>25.06.2009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CA87-B110-43C4-84E3-4811905DC9D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D438A-95B3-4D98-A3A9-2F5E528C178C}" type="datetimeFigureOut">
              <a:rPr lang="ru-RU" smtClean="0"/>
              <a:pPr/>
              <a:t>25.06.2009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CA87-B110-43C4-84E3-4811905DC9D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D438A-95B3-4D98-A3A9-2F5E528C178C}" type="datetimeFigureOut">
              <a:rPr lang="ru-RU" smtClean="0"/>
              <a:pPr/>
              <a:t>25.06.2009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6CA87-B110-43C4-84E3-4811905DC9D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&#1052;&#1086;&#1103;%20&#1084;&#1091;&#1079;&#1099;&#1082;&#1072;\&#1053;&#1086;&#1074;&#1072;&#1103;%20&#1087;&#1072;&#1087;&#1082;&#1072;\Inna%20-%20Hot0.mp3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4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0"/>
            <a:ext cx="7772400" cy="1470025"/>
          </a:xfrm>
        </p:spPr>
        <p:txBody>
          <a:bodyPr/>
          <a:lstStyle/>
          <a:p>
            <a:r>
              <a:rPr lang="ru-RU" b="1" cap="all" dirty="0" smtClean="0">
                <a:ln w="635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smtClean="0">
                <a:ln w="635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FF0000">
                      <a:alpha val="40000"/>
                    </a:srgbClr>
                  </a:glow>
                  <a:reflection blurRad="12700" stA="28000" endPos="45000" dist="1000" dir="5400000" sy="-100000" algn="bl" rotWithShape="0"/>
                </a:effectLst>
              </a:rPr>
              <a:t>успехи  7  «а»   класса</a:t>
            </a:r>
            <a:endParaRPr lang="ru-RU" b="1" cap="all" dirty="0">
              <a:ln w="6350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rgbClr val="FF0000">
                    <a:alpha val="40000"/>
                  </a:srgbClr>
                </a:glo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4429124" y="1785926"/>
            <a:ext cx="6400800" cy="1752600"/>
          </a:xfrm>
        </p:spPr>
        <p:txBody>
          <a:bodyPr>
            <a:normAutofit fontScale="25000" lnSpcReduction="20000"/>
          </a:bodyPr>
          <a:lstStyle/>
          <a:p>
            <a:pPr algn="l"/>
            <a:endParaRPr lang="ru-RU" sz="5000" b="0" cap="none" dirty="0" smtClean="0">
              <a:solidFill>
                <a:schemeClr val="bg1"/>
              </a:solidFill>
            </a:endParaRPr>
          </a:p>
          <a:p>
            <a:pPr algn="l"/>
            <a:r>
              <a:rPr lang="ru-RU" sz="7200" b="0" cap="none" dirty="0" smtClean="0">
                <a:solidFill>
                  <a:schemeClr val="bg1"/>
                </a:solidFill>
              </a:rPr>
              <a:t> Артюшина Алина</a:t>
            </a:r>
          </a:p>
          <a:p>
            <a:pPr algn="l"/>
            <a:r>
              <a:rPr lang="ru-RU" sz="7200" b="0" cap="none" dirty="0" smtClean="0">
                <a:solidFill>
                  <a:schemeClr val="bg1"/>
                </a:solidFill>
              </a:rPr>
              <a:t>Берестовой Николай</a:t>
            </a:r>
          </a:p>
          <a:p>
            <a:pPr algn="l"/>
            <a:r>
              <a:rPr lang="ru-RU" sz="7200" b="0" cap="none" dirty="0" smtClean="0">
                <a:solidFill>
                  <a:schemeClr val="bg1"/>
                </a:solidFill>
              </a:rPr>
              <a:t>Гладких Родион</a:t>
            </a:r>
          </a:p>
          <a:p>
            <a:pPr algn="l"/>
            <a:r>
              <a:rPr lang="ru-RU" sz="7200" b="0" cap="none" dirty="0" err="1" smtClean="0">
                <a:solidFill>
                  <a:schemeClr val="bg1"/>
                </a:solidFill>
              </a:rPr>
              <a:t>Гринь</a:t>
            </a:r>
            <a:r>
              <a:rPr lang="ru-RU" sz="7200" b="0" cap="none" dirty="0" smtClean="0">
                <a:solidFill>
                  <a:schemeClr val="bg1"/>
                </a:solidFill>
              </a:rPr>
              <a:t> Светлана</a:t>
            </a:r>
          </a:p>
          <a:p>
            <a:pPr algn="l"/>
            <a:r>
              <a:rPr lang="ru-RU" sz="7200" b="0" cap="none" dirty="0" smtClean="0">
                <a:solidFill>
                  <a:schemeClr val="bg1"/>
                </a:solidFill>
              </a:rPr>
              <a:t>Грушевская Кристина</a:t>
            </a:r>
          </a:p>
          <a:p>
            <a:pPr algn="l"/>
            <a:r>
              <a:rPr lang="ru-RU" sz="7200" b="0" cap="none" dirty="0" err="1" smtClean="0">
                <a:solidFill>
                  <a:schemeClr val="bg1"/>
                </a:solidFill>
              </a:rPr>
              <a:t>Дузькрятченко</a:t>
            </a:r>
            <a:r>
              <a:rPr lang="ru-RU" sz="7200" b="0" cap="none" dirty="0" smtClean="0">
                <a:solidFill>
                  <a:schemeClr val="bg1"/>
                </a:solidFill>
              </a:rPr>
              <a:t> Александра</a:t>
            </a:r>
          </a:p>
          <a:p>
            <a:pPr algn="l"/>
            <a:r>
              <a:rPr lang="ru-RU" sz="7200" b="0" cap="none" dirty="0" smtClean="0">
                <a:solidFill>
                  <a:schemeClr val="bg1"/>
                </a:solidFill>
              </a:rPr>
              <a:t>Емельянов Даниил</a:t>
            </a:r>
          </a:p>
          <a:p>
            <a:pPr algn="l"/>
            <a:r>
              <a:rPr lang="ru-RU" sz="7200" b="0" cap="none" dirty="0" smtClean="0">
                <a:solidFill>
                  <a:schemeClr val="bg1"/>
                </a:solidFill>
              </a:rPr>
              <a:t>Ерохина Алина</a:t>
            </a:r>
          </a:p>
          <a:p>
            <a:pPr algn="l"/>
            <a:r>
              <a:rPr lang="ru-RU" sz="7200" dirty="0" smtClean="0">
                <a:solidFill>
                  <a:schemeClr val="bg1"/>
                </a:solidFill>
              </a:rPr>
              <a:t>Маркина Виктория</a:t>
            </a:r>
          </a:p>
          <a:p>
            <a:pPr algn="l"/>
            <a:r>
              <a:rPr lang="ru-RU" sz="7200" b="0" cap="none" dirty="0" err="1" smtClean="0">
                <a:solidFill>
                  <a:schemeClr val="bg1"/>
                </a:solidFill>
              </a:rPr>
              <a:t>Перевертов</a:t>
            </a:r>
            <a:r>
              <a:rPr lang="ru-RU" sz="7200" b="0" cap="none" dirty="0" smtClean="0">
                <a:solidFill>
                  <a:schemeClr val="bg1"/>
                </a:solidFill>
              </a:rPr>
              <a:t> Ростислав</a:t>
            </a:r>
          </a:p>
          <a:p>
            <a:pPr algn="l"/>
            <a:r>
              <a:rPr lang="ru-RU" sz="7200" b="0" cap="none" dirty="0" smtClean="0">
                <a:solidFill>
                  <a:schemeClr val="bg1"/>
                </a:solidFill>
              </a:rPr>
              <a:t>Плотникова Инна</a:t>
            </a:r>
          </a:p>
          <a:p>
            <a:pPr algn="l"/>
            <a:r>
              <a:rPr lang="ru-RU" sz="7200" b="0" cap="none" dirty="0" smtClean="0">
                <a:solidFill>
                  <a:schemeClr val="bg1"/>
                </a:solidFill>
              </a:rPr>
              <a:t>Проценко Никита</a:t>
            </a:r>
          </a:p>
          <a:p>
            <a:pPr algn="l"/>
            <a:r>
              <a:rPr lang="ru-RU" sz="7200" b="0" cap="none" dirty="0" smtClean="0">
                <a:solidFill>
                  <a:schemeClr val="bg1"/>
                </a:solidFill>
              </a:rPr>
              <a:t>Рыбалко Анастасия</a:t>
            </a:r>
          </a:p>
          <a:p>
            <a:pPr algn="l"/>
            <a:r>
              <a:rPr lang="ru-RU" sz="7200" b="0" cap="none" dirty="0" err="1" smtClean="0">
                <a:solidFill>
                  <a:schemeClr val="bg1"/>
                </a:solidFill>
              </a:rPr>
              <a:t>Рыкунова</a:t>
            </a:r>
            <a:r>
              <a:rPr lang="ru-RU" sz="7200" b="0" cap="none" dirty="0" smtClean="0">
                <a:solidFill>
                  <a:schemeClr val="bg1"/>
                </a:solidFill>
              </a:rPr>
              <a:t> Кристина</a:t>
            </a:r>
          </a:p>
          <a:p>
            <a:pPr algn="l"/>
            <a:r>
              <a:rPr lang="ru-RU" sz="7200" b="0" cap="none" dirty="0" smtClean="0">
                <a:solidFill>
                  <a:schemeClr val="bg1"/>
                </a:solidFill>
              </a:rPr>
              <a:t>Скляренко Наталья</a:t>
            </a:r>
          </a:p>
          <a:p>
            <a:pPr algn="l"/>
            <a:r>
              <a:rPr lang="ru-RU" sz="7200" b="0" cap="none" dirty="0" err="1" smtClean="0">
                <a:solidFill>
                  <a:schemeClr val="bg1"/>
                </a:solidFill>
              </a:rPr>
              <a:t>Сусь</a:t>
            </a:r>
            <a:r>
              <a:rPr lang="ru-RU" sz="7200" b="0" cap="none" dirty="0" smtClean="0">
                <a:solidFill>
                  <a:schemeClr val="bg1"/>
                </a:solidFill>
              </a:rPr>
              <a:t> Павел</a:t>
            </a:r>
          </a:p>
          <a:p>
            <a:pPr algn="l"/>
            <a:r>
              <a:rPr lang="ru-RU" sz="7200" b="0" cap="none" dirty="0" smtClean="0">
                <a:solidFill>
                  <a:schemeClr val="bg1"/>
                </a:solidFill>
              </a:rPr>
              <a:t>Харин Вадим</a:t>
            </a:r>
            <a:endParaRPr lang="ru-RU" sz="72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l"/>
            <a:r>
              <a:rPr lang="ru-RU" sz="7200" b="0" cap="none" dirty="0" err="1" smtClean="0">
                <a:solidFill>
                  <a:schemeClr val="bg1"/>
                </a:solidFill>
              </a:rPr>
              <a:t>Читашвили</a:t>
            </a:r>
            <a:r>
              <a:rPr lang="ru-RU" sz="7200" b="0" cap="none" dirty="0" smtClean="0">
                <a:solidFill>
                  <a:schemeClr val="bg1"/>
                </a:solidFill>
              </a:rPr>
              <a:t> Виктория</a:t>
            </a:r>
          </a:p>
          <a:p>
            <a:pPr algn="l"/>
            <a:r>
              <a:rPr lang="ru-RU" sz="7200" dirty="0">
                <a:solidFill>
                  <a:schemeClr val="bg1"/>
                </a:solidFill>
              </a:rPr>
              <a:t> </a:t>
            </a:r>
            <a:r>
              <a:rPr lang="ru-RU" sz="7200" dirty="0" smtClean="0">
                <a:solidFill>
                  <a:schemeClr val="bg1"/>
                </a:solidFill>
              </a:rPr>
              <a:t>                 Кл. рук. </a:t>
            </a:r>
            <a:r>
              <a:rPr lang="ru-RU" sz="7200" dirty="0" err="1" smtClean="0">
                <a:solidFill>
                  <a:schemeClr val="bg1"/>
                </a:solidFill>
              </a:rPr>
              <a:t>Читашвили</a:t>
            </a:r>
            <a:r>
              <a:rPr lang="ru-RU" sz="7200" dirty="0" smtClean="0">
                <a:solidFill>
                  <a:schemeClr val="bg1"/>
                </a:solidFill>
              </a:rPr>
              <a:t>  Т. Н.</a:t>
            </a:r>
            <a:endParaRPr lang="ru-RU" sz="7200" b="0" cap="none" dirty="0" smtClean="0">
              <a:solidFill>
                <a:schemeClr val="bg1"/>
              </a:solidFill>
            </a:endParaRPr>
          </a:p>
          <a:p>
            <a:pPr algn="l"/>
            <a:endParaRPr lang="en-US" sz="7200" b="0" cap="none" dirty="0" smtClean="0">
              <a:solidFill>
                <a:schemeClr val="bg1"/>
              </a:solidFill>
            </a:endParaRPr>
          </a:p>
        </p:txBody>
      </p:sp>
      <p:pic>
        <p:nvPicPr>
          <p:cNvPr id="8" name="Рисунок 7" descr="IMG_0001.jpg">
            <a:hlinkClick r:id="" action="ppaction://hlinkshowjump?jump=firstslide" highlightClick="1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034" y="1857364"/>
            <a:ext cx="3312000" cy="2349726"/>
          </a:xfrm>
          <a:prstGeom prst="snip2SameRect">
            <a:avLst/>
          </a:prstGeom>
          <a:ln w="190500" cap="sq">
            <a:solidFill>
              <a:srgbClr val="FF0000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7" name="Inna - Hot0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/>
          <a:stretch>
            <a:fillRect/>
          </a:stretch>
        </p:blipFill>
        <p:spPr>
          <a:xfrm>
            <a:off x="714348" y="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5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8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8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8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8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8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8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8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8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8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6" dur="8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7" dur="8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8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3" dur="8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4" dur="8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8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0" dur="8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1" dur="8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8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7" dur="8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8" dur="8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8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4" dur="8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5" dur="8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8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1" dur="8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2" dur="8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8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8" dur="8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9" dur="8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8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5" dur="8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6" dur="8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7" dur="8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2" dur="80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3" dur="80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80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9" dur="80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0" dur="80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80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6" dur="80"/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7" dur="80"/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80"/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159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2" grpId="0"/>
      <p:bldP spid="2" grpId="1"/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285720" y="500042"/>
            <a:ext cx="8556528" cy="134476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Мы принимали участие в мероприятиях: Золотая осень, Новый год, А ну-ка мальчики, 8 марта.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" name="Содержимое 13" descr="IMG_0010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" y="2701671"/>
            <a:ext cx="4040188" cy="2897695"/>
          </a:xfrm>
        </p:spPr>
      </p:pic>
      <p:sp>
        <p:nvSpPr>
          <p:cNvPr id="12" name="Текст 1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" name="Содержимое 14" descr="IMG_0009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643570" y="2143116"/>
            <a:ext cx="2952000" cy="4282477"/>
          </a:xfr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25600"/>
            </a:gs>
            <a:gs pos="13000">
              <a:srgbClr val="FFA800"/>
            </a:gs>
            <a:gs pos="28000">
              <a:srgbClr val="825600"/>
            </a:gs>
            <a:gs pos="42999">
              <a:srgbClr val="FFA800"/>
            </a:gs>
            <a:gs pos="58000">
              <a:srgbClr val="825600"/>
            </a:gs>
            <a:gs pos="72000">
              <a:srgbClr val="FFA800"/>
            </a:gs>
            <a:gs pos="87000">
              <a:srgbClr val="825600"/>
            </a:gs>
            <a:gs pos="100000">
              <a:srgbClr val="FFA8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Наши</a:t>
            </a:r>
            <a:r>
              <a:rPr lang="ru-RU" dirty="0" smtClean="0"/>
              <a:t> </a:t>
            </a: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олимпийцы!!!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b="1" dirty="0" smtClean="0">
                <a:ln/>
                <a:solidFill>
                  <a:schemeClr val="accent3"/>
                </a:solidFill>
              </a:rPr>
              <a:t>Емельянов Даниил</a:t>
            </a:r>
          </a:p>
          <a:p>
            <a:r>
              <a:rPr lang="ru-RU" b="1" dirty="0" smtClean="0">
                <a:ln/>
                <a:solidFill>
                  <a:schemeClr val="accent3"/>
                </a:solidFill>
              </a:rPr>
              <a:t>1-е место по русскому языку и 1-е место по географии.</a:t>
            </a:r>
          </a:p>
          <a:p>
            <a:r>
              <a:rPr lang="ru-RU" b="1" dirty="0" smtClean="0">
                <a:ln/>
                <a:solidFill>
                  <a:schemeClr val="accent3"/>
                </a:solidFill>
              </a:rPr>
              <a:t>   Рыбалко Анастасия </a:t>
            </a:r>
          </a:p>
          <a:p>
            <a:r>
              <a:rPr lang="ru-RU" b="1" dirty="0" smtClean="0">
                <a:ln/>
                <a:solidFill>
                  <a:schemeClr val="accent3"/>
                </a:solidFill>
              </a:rPr>
              <a:t>1-е место по биологии.</a:t>
            </a:r>
          </a:p>
          <a:p>
            <a:r>
              <a:rPr lang="ru-RU" b="1" dirty="0" smtClean="0">
                <a:ln/>
                <a:solidFill>
                  <a:schemeClr val="accent3"/>
                </a:solidFill>
              </a:rPr>
              <a:t>   </a:t>
            </a:r>
            <a:r>
              <a:rPr lang="ru-RU" b="1" dirty="0" err="1" smtClean="0">
                <a:ln/>
                <a:solidFill>
                  <a:schemeClr val="accent3"/>
                </a:solidFill>
              </a:rPr>
              <a:t>Сусь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 Павел </a:t>
            </a:r>
          </a:p>
          <a:p>
            <a:r>
              <a:rPr lang="ru-RU" b="1" dirty="0" smtClean="0">
                <a:ln/>
                <a:solidFill>
                  <a:schemeClr val="accent3"/>
                </a:solidFill>
              </a:rPr>
              <a:t>2-е место по технологии.</a:t>
            </a:r>
            <a:endParaRPr lang="ru-RU" b="1" dirty="0">
              <a:ln/>
              <a:solidFill>
                <a:schemeClr val="accent3"/>
              </a:solidFill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b="1" dirty="0" smtClean="0">
                <a:ln/>
                <a:solidFill>
                  <a:schemeClr val="accent3"/>
                </a:solidFill>
              </a:rPr>
              <a:t>Плотникова Инна</a:t>
            </a:r>
          </a:p>
          <a:p>
            <a:r>
              <a:rPr lang="ru-RU" b="1" dirty="0" smtClean="0">
                <a:ln/>
                <a:solidFill>
                  <a:schemeClr val="accent3"/>
                </a:solidFill>
              </a:rPr>
              <a:t>3-е место по истории.</a:t>
            </a:r>
          </a:p>
          <a:p>
            <a:r>
              <a:rPr lang="ru-RU" b="1" dirty="0" smtClean="0">
                <a:ln/>
                <a:solidFill>
                  <a:schemeClr val="accent3"/>
                </a:solidFill>
              </a:rPr>
              <a:t>Маркина Виктория </a:t>
            </a:r>
          </a:p>
          <a:p>
            <a:r>
              <a:rPr lang="ru-RU" b="1" dirty="0" smtClean="0">
                <a:ln/>
                <a:solidFill>
                  <a:schemeClr val="accent3"/>
                </a:solidFill>
              </a:rPr>
              <a:t>2-е место по немецкому языку.</a:t>
            </a:r>
            <a:endParaRPr lang="ru-RU" b="1" dirty="0">
              <a:ln/>
              <a:solidFill>
                <a:schemeClr val="accent3"/>
              </a:solidFill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/>
      <p:bldP spid="1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Наша гордость!!!</a:t>
            </a:r>
            <a:b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           Отличники:</a:t>
            </a:r>
          </a:p>
          <a:p>
            <a:pPr>
              <a:buNone/>
            </a:pPr>
            <a:r>
              <a:rPr lang="ru-RU" sz="2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Дузькрятченко</a:t>
            </a:r>
            <a:r>
              <a:rPr lang="ru-RU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Александра</a:t>
            </a:r>
            <a:endParaRPr lang="ru-RU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buNone/>
            </a:pPr>
            <a:r>
              <a:rPr lang="ru-RU" sz="2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Емельянов Даниил</a:t>
            </a:r>
          </a:p>
          <a:p>
            <a:pPr>
              <a:buNone/>
            </a:pPr>
            <a:r>
              <a:rPr lang="ru-RU" sz="2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Рыбалко Анастасия</a:t>
            </a:r>
            <a:endParaRPr lang="ru-RU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    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Хорошисты</a:t>
            </a:r>
            <a:r>
              <a:rPr lang="ru-RU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:</a:t>
            </a:r>
          </a:p>
          <a:p>
            <a:pPr>
              <a:buNone/>
            </a:pPr>
            <a:r>
              <a:rPr lang="ru-RU" sz="2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Артюшина Алина</a:t>
            </a:r>
          </a:p>
          <a:p>
            <a:pPr>
              <a:buNone/>
            </a:pPr>
            <a:r>
              <a:rPr lang="ru-RU" sz="2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Гладких Родион</a:t>
            </a:r>
          </a:p>
          <a:p>
            <a:pPr>
              <a:buNone/>
            </a:pPr>
            <a:r>
              <a:rPr lang="ru-RU" sz="2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Грушевская Кристина</a:t>
            </a:r>
          </a:p>
          <a:p>
            <a:pPr>
              <a:buNone/>
            </a:pPr>
            <a:r>
              <a:rPr lang="ru-RU" sz="2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Ерохина Алина    </a:t>
            </a:r>
          </a:p>
          <a:p>
            <a:pPr>
              <a:buNone/>
            </a:pPr>
            <a:r>
              <a:rPr lang="ru-RU" sz="2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 Плотникова Инна</a:t>
            </a:r>
          </a:p>
          <a:p>
            <a:pPr>
              <a:buNone/>
            </a:pPr>
            <a:r>
              <a:rPr lang="ru-RU" sz="2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  Проценко Никита</a:t>
            </a:r>
          </a:p>
          <a:p>
            <a:pPr>
              <a:buNone/>
            </a:pPr>
            <a:r>
              <a:rPr lang="ru-RU" sz="2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    </a:t>
            </a:r>
            <a:r>
              <a:rPr lang="ru-RU" sz="2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Сусь</a:t>
            </a:r>
            <a:r>
              <a:rPr lang="ru-RU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Павел</a:t>
            </a:r>
          </a:p>
          <a:p>
            <a:pPr>
              <a:buNone/>
            </a:pPr>
            <a:r>
              <a:rPr lang="ru-RU" sz="2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     Харин Вадим</a:t>
            </a:r>
          </a:p>
          <a:p>
            <a:pPr>
              <a:buNone/>
            </a:pPr>
            <a:r>
              <a:rPr lang="ru-RU" sz="2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      </a:t>
            </a:r>
            <a:r>
              <a:rPr lang="ru-RU" sz="2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Читашвили</a:t>
            </a:r>
            <a:r>
              <a:rPr lang="ru-RU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Виктория</a:t>
            </a:r>
          </a:p>
          <a:p>
            <a:pPr>
              <a:buNone/>
            </a:pPr>
            <a:endParaRPr lang="ru-RU" sz="24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buNone/>
            </a:pPr>
            <a:endParaRPr lang="ru-RU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480</TotalTime>
  <Words>166</Words>
  <Application>Microsoft Office PowerPoint</Application>
  <PresentationFormat>Экран (4:3)</PresentationFormat>
  <Paragraphs>49</Paragraphs>
  <Slides>4</Slides>
  <Notes>1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 успехи  7  «а»   класса</vt:lpstr>
      <vt:lpstr>Мы принимали участие в мероприятиях: Золотая осень, Новый год, А ну-ка мальчики, 8 марта.</vt:lpstr>
      <vt:lpstr>Наши олимпийцы!!!</vt:lpstr>
      <vt:lpstr>Наша гордость!!!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56</cp:revision>
  <dcterms:created xsi:type="dcterms:W3CDTF">2009-05-20T13:56:42Z</dcterms:created>
  <dcterms:modified xsi:type="dcterms:W3CDTF">2009-06-25T10:15:07Z</dcterms:modified>
</cp:coreProperties>
</file>