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704D7-9201-4660-B6D0-C3AB5772A63C}" type="datetimeFigureOut">
              <a:rPr lang="ru-RU" smtClean="0"/>
              <a:pPr/>
              <a:t>25.06.2009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EE74-824C-49BA-B290-F921E68E1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704D7-9201-4660-B6D0-C3AB5772A63C}" type="datetimeFigureOut">
              <a:rPr lang="ru-RU" smtClean="0"/>
              <a:pPr/>
              <a:t>25.06.2009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EE74-824C-49BA-B290-F921E68E1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704D7-9201-4660-B6D0-C3AB5772A63C}" type="datetimeFigureOut">
              <a:rPr lang="ru-RU" smtClean="0"/>
              <a:pPr/>
              <a:t>25.06.2009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EE74-824C-49BA-B290-F921E68E1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704D7-9201-4660-B6D0-C3AB5772A63C}" type="datetimeFigureOut">
              <a:rPr lang="ru-RU" smtClean="0"/>
              <a:pPr/>
              <a:t>25.06.2009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EE74-824C-49BA-B290-F921E68E1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704D7-9201-4660-B6D0-C3AB5772A63C}" type="datetimeFigureOut">
              <a:rPr lang="ru-RU" smtClean="0"/>
              <a:pPr/>
              <a:t>25.06.2009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EE74-824C-49BA-B290-F921E68E1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704D7-9201-4660-B6D0-C3AB5772A63C}" type="datetimeFigureOut">
              <a:rPr lang="ru-RU" smtClean="0"/>
              <a:pPr/>
              <a:t>25.06.2009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EE74-824C-49BA-B290-F921E68E1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704D7-9201-4660-B6D0-C3AB5772A63C}" type="datetimeFigureOut">
              <a:rPr lang="ru-RU" smtClean="0"/>
              <a:pPr/>
              <a:t>25.06.2009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EE74-824C-49BA-B290-F921E68E1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704D7-9201-4660-B6D0-C3AB5772A63C}" type="datetimeFigureOut">
              <a:rPr lang="ru-RU" smtClean="0"/>
              <a:pPr/>
              <a:t>25.06.2009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EE74-824C-49BA-B290-F921E68E1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704D7-9201-4660-B6D0-C3AB5772A63C}" type="datetimeFigureOut">
              <a:rPr lang="ru-RU" smtClean="0"/>
              <a:pPr/>
              <a:t>25.06.2009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EE74-824C-49BA-B290-F921E68E1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704D7-9201-4660-B6D0-C3AB5772A63C}" type="datetimeFigureOut">
              <a:rPr lang="ru-RU" smtClean="0"/>
              <a:pPr/>
              <a:t>25.06.2009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EE74-824C-49BA-B290-F921E68E1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704D7-9201-4660-B6D0-C3AB5772A63C}" type="datetimeFigureOut">
              <a:rPr lang="ru-RU" smtClean="0"/>
              <a:pPr/>
              <a:t>25.06.2009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EE74-824C-49BA-B290-F921E68E1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704D7-9201-4660-B6D0-C3AB5772A63C}" type="datetimeFigureOut">
              <a:rPr lang="ru-RU" smtClean="0"/>
              <a:pPr/>
              <a:t>25.06.2009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1EE74-824C-49BA-B290-F921E68E1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857224" y="571480"/>
            <a:ext cx="7572428" cy="5143536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Impact"/>
              </a:rPr>
              <a:t>6 "Б" класс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Impact"/>
              </a:rPr>
              <a:t>МОУ СОШ №9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Impact"/>
              </a:rPr>
              <a:t>ст. </a:t>
            </a:r>
            <a:r>
              <a:rPr lang="ru-RU" sz="3600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Impact"/>
              </a:rPr>
              <a:t>Новосергиевской</a:t>
            </a:r>
            <a:endParaRPr lang="ru-RU" sz="3600" kern="10" spc="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Impact"/>
            </a:endParaRP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Impact"/>
              </a:rPr>
              <a:t>2008 - 2009 учебный год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928794" y="1500174"/>
            <a:ext cx="4864100" cy="30480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Impact"/>
              </a:rPr>
              <a:t>Наш дружный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Impact"/>
              </a:rPr>
              <a:t>6 "Б"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effectLst/>
              <a:latin typeface="Impact"/>
            </a:endParaRPr>
          </a:p>
        </p:txBody>
      </p:sp>
      <p:pic>
        <p:nvPicPr>
          <p:cNvPr id="2052" name="Picture 4" descr="G:\DSC0024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8425" y="74613"/>
            <a:ext cx="8945563" cy="6708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  <p:bldP spid="205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3000364" y="1428736"/>
            <a:ext cx="5143536" cy="13573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В классе два отличника</a:t>
            </a:r>
            <a:endParaRPr lang="ru-RU" sz="3600" kern="10" spc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61555" y="2967335"/>
            <a:ext cx="549329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Берестовая Ольга</a:t>
            </a:r>
          </a:p>
          <a:p>
            <a:pPr algn="ctr"/>
            <a:r>
              <a:rPr lang="ru-RU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И</a:t>
            </a:r>
          </a:p>
          <a:p>
            <a:pPr algn="ctr"/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Жукова Диана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1928794" y="0"/>
            <a:ext cx="5072098" cy="142876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rtl="0"/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Наши     хорошисты</a:t>
            </a:r>
            <a:endParaRPr lang="ru-RU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1357298"/>
            <a:ext cx="5370445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Абубакаров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Андрей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Дьякова Татьяна</a:t>
            </a:r>
          </a:p>
          <a:p>
            <a:pPr algn="ctr"/>
            <a:r>
              <a:rPr lang="ru-RU" sz="4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Кобецкая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Юлия</a:t>
            </a:r>
          </a:p>
          <a:p>
            <a:pPr algn="ctr"/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Компаниец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Маргарита</a:t>
            </a:r>
          </a:p>
          <a:p>
            <a:pPr algn="ctr"/>
            <a:r>
              <a:rPr lang="ru-RU" sz="4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Моренко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Виктор</a:t>
            </a:r>
          </a:p>
          <a:p>
            <a:pPr algn="ctr"/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Резцова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Кристина</a:t>
            </a:r>
          </a:p>
          <a:p>
            <a:pPr algn="ctr"/>
            <a:r>
              <a:rPr lang="ru-RU" sz="4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Рябович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Владислав</a:t>
            </a:r>
          </a:p>
          <a:p>
            <a:pPr algn="ctr"/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Синодалова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Валентина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Соснина </a:t>
            </a:r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Анжелика</a:t>
            </a:r>
            <a:endParaRPr lang="ru-RU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52</Words>
  <Application>Microsoft Office PowerPoint</Application>
  <PresentationFormat>Экран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hobbit</dc:creator>
  <cp:lastModifiedBy>анастасия-секретарь</cp:lastModifiedBy>
  <cp:revision>10</cp:revision>
  <dcterms:created xsi:type="dcterms:W3CDTF">2009-06-18T11:55:40Z</dcterms:created>
  <dcterms:modified xsi:type="dcterms:W3CDTF">2009-06-25T11:07:27Z</dcterms:modified>
</cp:coreProperties>
</file>