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704D7-9201-4660-B6D0-C3AB5772A63C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EE74-824C-49BA-B290-F921E68E1B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857224" y="571480"/>
            <a:ext cx="7572428" cy="5143536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6 "Б" класс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МОУ СОШ №9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ст. </a:t>
            </a:r>
            <a:r>
              <a:rPr lang="ru-RU" sz="36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Новосергиевской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Impact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2008 - 2009 учебный год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28794" y="1500174"/>
            <a:ext cx="4864100" cy="3048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Impact"/>
              </a:rPr>
              <a:t>Наш дружный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Impact"/>
              </a:rPr>
              <a:t>6 "Б"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Impact"/>
            </a:endParaRPr>
          </a:p>
        </p:txBody>
      </p:sp>
      <p:pic>
        <p:nvPicPr>
          <p:cNvPr id="2052" name="Picture 4" descr="G:\DSC0024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8425" y="74613"/>
            <a:ext cx="8945563" cy="670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000364" y="1428736"/>
            <a:ext cx="5143536" cy="1357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 классе два отличника</a:t>
            </a:r>
            <a:endParaRPr lang="ru-RU" sz="3600" kern="10" spc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1555" y="2967335"/>
            <a:ext cx="54932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Берестовая Ольга</a:t>
            </a:r>
          </a:p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</a:t>
            </a:r>
          </a:p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Жукова Диана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1928794" y="0"/>
            <a:ext cx="5072098" cy="142876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Наши     хорошисты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357298"/>
            <a:ext cx="537044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Абубакаров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Андрей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Дьякова Татьяна</a:t>
            </a:r>
          </a:p>
          <a:p>
            <a:pPr algn="ctr"/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Кобецкая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Юлия</a:t>
            </a:r>
          </a:p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Компаниец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Маргарита</a:t>
            </a:r>
          </a:p>
          <a:p>
            <a:pPr algn="ctr"/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Моренко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Виктор</a:t>
            </a:r>
          </a:p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Резцова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Кристина</a:t>
            </a:r>
          </a:p>
          <a:p>
            <a:pPr algn="ctr"/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Рябович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Владислав</a:t>
            </a:r>
          </a:p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Синодалова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Валентина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Соснина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Анжелика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hobbit</dc:creator>
  <cp:lastModifiedBy>анастасия-секретарь</cp:lastModifiedBy>
  <cp:revision>10</cp:revision>
  <dcterms:created xsi:type="dcterms:W3CDTF">2009-06-18T11:55:40Z</dcterms:created>
  <dcterms:modified xsi:type="dcterms:W3CDTF">2009-06-25T11:07:27Z</dcterms:modified>
</cp:coreProperties>
</file>