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2" r:id="rId2"/>
    <p:sldId id="257" r:id="rId3"/>
    <p:sldId id="264" r:id="rId4"/>
    <p:sldId id="271" r:id="rId5"/>
    <p:sldId id="26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66"/>
    <a:srgbClr val="CE5902"/>
    <a:srgbClr val="FF3300"/>
    <a:srgbClr val="1F730B"/>
    <a:srgbClr val="FFFF66"/>
    <a:srgbClr val="0000FF"/>
    <a:srgbClr val="C25EA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54F04-5AF5-407B-89C8-E21A29ED09C0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627A-D699-48EA-882D-70B948ABC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4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4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4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4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A821F1-892B-4166-ABD3-DEEB96EAAA12}" type="datetimeFigureOut">
              <a:rPr lang="ru-RU" smtClean="0"/>
              <a:pPr/>
              <a:t>25.06.2009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B9AA46-058A-4B12-98A3-EA668B6FF9F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Click="0" advTm="4000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6%20&#1040;%20&#1055;&#1056;&#1045;&#1047;&#1045;&#1053;&#1058;&#1040;&#1062;&#1048;&#1071;\039%20&#1053;&#1072;&#1096;&#1072;%20&#1096;&#1082;&#1086;&#1083;&#1100;&#1085;&#1072;&#1103;%20&#1089;&#1090;&#1088;&#1072;&#1085;&#1072;.mp3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5" Type="http://schemas.openxmlformats.org/officeDocument/2006/relationships/image" Target="../media/image16.gif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039 Наша школьная стран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7" name="Содержимое 6" descr="fon_info_230x184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331117" flipV="1">
            <a:off x="464008" y="1201935"/>
            <a:ext cx="7752221" cy="397116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0000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6 «А» класс</a:t>
            </a:r>
            <a:br>
              <a:rPr lang="ru-RU" sz="8000" dirty="0" smtClean="0">
                <a:solidFill>
                  <a:srgbClr val="0000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</a:br>
            <a:r>
              <a:rPr lang="ru-RU" sz="8000" dirty="0" smtClean="0">
                <a:solidFill>
                  <a:srgbClr val="FFFF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2008 – 2009 учебный год</a:t>
            </a:r>
            <a:endParaRPr lang="ru-RU" sz="8000" dirty="0">
              <a:solidFill>
                <a:srgbClr val="FFFF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8" name="Picture 2" descr="D:\Pictures\Scaner\Изображение 35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20823179">
            <a:off x="6285967" y="4579699"/>
            <a:ext cx="2786050" cy="20895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 advTm="4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6794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Pictures\Scaner\Изображение 35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48007" y="857232"/>
            <a:ext cx="5772606" cy="242889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Мы - весёлый, дружный класс –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посмотрите-ка на нас!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med" advClick="0" advTm="4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1238863376_wipe_book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Рисунок 8" descr="SDC12220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2071670" y="5357802"/>
            <a:ext cx="1428760" cy="13758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Фотки 002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7429520" y="214290"/>
            <a:ext cx="1535548" cy="3571900"/>
          </a:xfrm>
          <a:prstGeom prst="rect">
            <a:avLst/>
          </a:prstGeom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053282" cy="1214422"/>
          </a:xfrm>
        </p:spPr>
        <p:txBody>
          <a:bodyPr>
            <a:prstTxWarp prst="textTriangle">
              <a:avLst/>
            </a:prstTxWarp>
            <a:normAutofit fontScale="90000"/>
          </a:bodyPr>
          <a:lstStyle/>
          <a:p>
            <a:r>
              <a:rPr lang="ru-RU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        НАШИ ДОСТИЖЕНИЯ</a:t>
            </a:r>
            <a:br>
              <a:rPr lang="ru-RU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</a:br>
            <a:r>
              <a:rPr lang="ru-RU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                В УЧЁБЕ</a:t>
            </a:r>
            <a:endParaRPr lang="ru-RU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 ОТЛИЧНИКИ: 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ТРУНОВА ВЛАДА  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КОМАРЕНКО АНАСТАСИЯ.</a:t>
            </a:r>
          </a:p>
          <a:p>
            <a:pPr>
              <a:buNone/>
            </a:pPr>
            <a:r>
              <a:rPr lang="ru-RU" sz="3600" b="1" dirty="0" smtClean="0"/>
              <a:t>                                     </a:t>
            </a:r>
            <a:r>
              <a:rPr lang="ru-RU" sz="3600" b="1" dirty="0" smtClean="0">
                <a:solidFill>
                  <a:srgbClr val="FF0000"/>
                </a:solidFill>
              </a:rPr>
              <a:t> ХОРОШИСТЫ:</a:t>
            </a:r>
            <a:r>
              <a:rPr lang="ru-RU" sz="3600" b="1" dirty="0" smtClean="0"/>
              <a:t>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                                   </a:t>
            </a:r>
            <a:r>
              <a:rPr lang="ru-RU" sz="3600" b="1" dirty="0" smtClean="0">
                <a:solidFill>
                  <a:schemeClr val="bg1"/>
                </a:solidFill>
                <a:effectLst>
                  <a:glow rad="101600">
                    <a:srgbClr val="0070C0">
                      <a:alpha val="60000"/>
                    </a:srgbClr>
                  </a:glow>
                </a:effectLst>
              </a:rPr>
              <a:t>КОЧНЕВ СЕРГЕЙ, 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effectLst>
                  <a:glow rad="101600">
                    <a:srgbClr val="0070C0">
                      <a:alpha val="60000"/>
                    </a:srgbClr>
                  </a:glow>
                </a:effectLst>
              </a:rPr>
              <a:t>                                        ЯНЕНКО НИКОЛАЙ,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effectLst>
                  <a:glow rad="101600">
                    <a:srgbClr val="0070C0">
                      <a:alpha val="60000"/>
                    </a:srgbClr>
                  </a:glow>
                </a:effectLst>
              </a:rPr>
              <a:t>                                           ЖУКОВА ЕЛИЗАВЕТА, 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effectLst>
                  <a:glow rad="101600">
                    <a:srgbClr val="0070C0">
                      <a:alpha val="60000"/>
                    </a:srgbClr>
                  </a:glow>
                </a:effectLst>
              </a:rPr>
              <a:t>                                      НИКИТИН КОНСТАНТИН, 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effectLst>
                  <a:glow rad="101600">
                    <a:srgbClr val="0070C0">
                      <a:alpha val="60000"/>
                    </a:srgbClr>
                  </a:glow>
                </a:effectLst>
              </a:rPr>
              <a:t>                                     ВОЛЬХИНА АЛИНА</a:t>
            </a:r>
            <a:r>
              <a:rPr lang="ru-RU" sz="3600" b="1" dirty="0" smtClean="0">
                <a:solidFill>
                  <a:srgbClr val="0070C0"/>
                </a:solidFill>
                <a:effectLst>
                  <a:glow rad="101600">
                    <a:srgbClr val="0070C0">
                      <a:alpha val="60000"/>
                    </a:srgbClr>
                  </a:glow>
                </a:effectLst>
              </a:rPr>
              <a:t>.</a:t>
            </a:r>
            <a:endParaRPr lang="ru-RU" sz="3600" b="1" dirty="0">
              <a:solidFill>
                <a:srgbClr val="0070C0"/>
              </a:solidFill>
              <a:effectLst>
                <a:glow rad="101600">
                  <a:srgbClr val="0070C0">
                    <a:alpha val="60000"/>
                  </a:srgbClr>
                </a:glow>
              </a:effectLst>
            </a:endParaRPr>
          </a:p>
        </p:txBody>
      </p:sp>
      <p:pic>
        <p:nvPicPr>
          <p:cNvPr id="5" name="Рисунок 4" descr="IMG_2481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214282" y="4643446"/>
            <a:ext cx="1285884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Фотки 016.jpg"/>
          <p:cNvPicPr>
            <a:picLocks noChangeAspect="1"/>
          </p:cNvPicPr>
          <p:nvPr/>
        </p:nvPicPr>
        <p:blipFill>
          <a:blip r:embed="rId7" cstate="email"/>
          <a:srcRect/>
          <a:stretch>
            <a:fillRect/>
          </a:stretch>
        </p:blipFill>
        <p:spPr>
          <a:xfrm rot="5133277" flipV="1">
            <a:off x="7510334" y="5240064"/>
            <a:ext cx="1762784" cy="13720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Фотки 007.jpg"/>
          <p:cNvPicPr>
            <a:picLocks noChangeAspect="1"/>
          </p:cNvPicPr>
          <p:nvPr/>
        </p:nvPicPr>
        <p:blipFill>
          <a:blip r:embed="rId8" cstate="email"/>
          <a:srcRect/>
          <a:stretch>
            <a:fillRect/>
          </a:stretch>
        </p:blipFill>
        <p:spPr>
          <a:xfrm>
            <a:off x="142844" y="2714620"/>
            <a:ext cx="1420794" cy="15561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Фотки 007.jpg"/>
          <p:cNvPicPr>
            <a:picLocks noChangeAspect="1"/>
          </p:cNvPicPr>
          <p:nvPr/>
        </p:nvPicPr>
        <p:blipFill>
          <a:blip r:embed="rId9" cstate="email"/>
          <a:srcRect/>
          <a:stretch>
            <a:fillRect/>
          </a:stretch>
        </p:blipFill>
        <p:spPr>
          <a:xfrm>
            <a:off x="1834317" y="3633173"/>
            <a:ext cx="1414472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advClick="0"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00042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Мониторинг успеваемости </a:t>
            </a:r>
          </a:p>
          <a:p>
            <a:pPr algn="ctr"/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уч-ся 6 «а» класса.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091607"/>
          <a:ext cx="9143999" cy="5278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10"/>
                <a:gridCol w="733186"/>
                <a:gridCol w="2052919"/>
                <a:gridCol w="2932742"/>
                <a:gridCol w="1270763"/>
                <a:gridCol w="1214446"/>
                <a:gridCol w="500033"/>
              </a:tblGrid>
              <a:tr h="746116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класс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Кол-во уч-ся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отличники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Хорошисты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С одной «4»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/>
                        <a:t>С одной «3»</a:t>
                      </a:r>
                    </a:p>
                    <a:p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err="1" smtClean="0"/>
                        <a:t>неусп</a:t>
                      </a:r>
                      <a:endParaRPr lang="ru-RU" sz="1600" i="1" dirty="0"/>
                    </a:p>
                  </a:txBody>
                  <a:tcPr/>
                </a:tc>
              </a:tr>
              <a:tr h="2687913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CE5902"/>
                          </a:solidFill>
                        </a:rPr>
                        <a:t>5</a:t>
                      </a:r>
                      <a:endParaRPr lang="ru-RU" sz="2800" b="1" dirty="0">
                        <a:solidFill>
                          <a:srgbClr val="CE590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FF0066"/>
                          </a:solidFill>
                        </a:rPr>
                        <a:t>15</a:t>
                      </a:r>
                      <a:endParaRPr lang="ru-RU" sz="2800" b="1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rgbClr val="FF0066"/>
                          </a:solidFill>
                        </a:rPr>
                        <a:t>2 </a:t>
                      </a:r>
                      <a:r>
                        <a:rPr lang="ru-RU" dirty="0" smtClean="0"/>
                        <a:t>–</a:t>
                      </a:r>
                    </a:p>
                    <a:p>
                      <a:r>
                        <a:rPr lang="ru-RU" dirty="0" smtClean="0"/>
                        <a:t>1. Жукова Диана</a:t>
                      </a:r>
                    </a:p>
                    <a:p>
                      <a:r>
                        <a:rPr lang="ru-RU" dirty="0" smtClean="0"/>
                        <a:t>2.Комаренко Анастасия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66"/>
                          </a:solidFill>
                        </a:rPr>
                        <a:t>8</a:t>
                      </a:r>
                      <a:r>
                        <a:rPr lang="ru-RU" dirty="0" smtClean="0"/>
                        <a:t> –</a:t>
                      </a:r>
                    </a:p>
                    <a:p>
                      <a:r>
                        <a:rPr lang="ru-RU" dirty="0" smtClean="0"/>
                        <a:t>1.Вольхина Алина</a:t>
                      </a:r>
                    </a:p>
                    <a:p>
                      <a:r>
                        <a:rPr lang="ru-RU" dirty="0" smtClean="0"/>
                        <a:t>2.Кочнев</a:t>
                      </a:r>
                      <a:r>
                        <a:rPr lang="ru-RU" baseline="0" dirty="0" smtClean="0"/>
                        <a:t> Сергей</a:t>
                      </a:r>
                    </a:p>
                    <a:p>
                      <a:r>
                        <a:rPr lang="ru-RU" baseline="0" dirty="0" smtClean="0"/>
                        <a:t>3.Луценко Евгений</a:t>
                      </a:r>
                    </a:p>
                    <a:p>
                      <a:r>
                        <a:rPr lang="ru-RU" baseline="0" dirty="0" smtClean="0"/>
                        <a:t>4.Мирошникова Альбина</a:t>
                      </a:r>
                    </a:p>
                    <a:p>
                      <a:r>
                        <a:rPr lang="ru-RU" baseline="0" dirty="0" smtClean="0"/>
                        <a:t>5.Никитинн Костя</a:t>
                      </a:r>
                    </a:p>
                    <a:p>
                      <a:r>
                        <a:rPr lang="ru-RU" baseline="0" dirty="0" smtClean="0"/>
                        <a:t>6.Яненко Николай</a:t>
                      </a:r>
                    </a:p>
                    <a:p>
                      <a:r>
                        <a:rPr lang="ru-RU" baseline="0" dirty="0" smtClean="0"/>
                        <a:t>7.Жукова Лиза</a:t>
                      </a:r>
                    </a:p>
                    <a:p>
                      <a:r>
                        <a:rPr lang="ru-RU" baseline="0" dirty="0" smtClean="0"/>
                        <a:t>8.Трунова Влада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66"/>
                          </a:solidFill>
                        </a:rPr>
                        <a:t>2</a:t>
                      </a:r>
                      <a:r>
                        <a:rPr lang="ru-RU" sz="2400" baseline="0" dirty="0" smtClean="0">
                          <a:solidFill>
                            <a:srgbClr val="FF0066"/>
                          </a:solidFill>
                        </a:rPr>
                        <a:t> </a:t>
                      </a:r>
                      <a:r>
                        <a:rPr lang="ru-RU" baseline="0" dirty="0" smtClean="0"/>
                        <a:t>–</a:t>
                      </a:r>
                    </a:p>
                    <a:p>
                      <a:r>
                        <a:rPr lang="ru-RU" baseline="0" dirty="0" smtClean="0"/>
                        <a:t>1.Жукова Лиза (</a:t>
                      </a:r>
                      <a:r>
                        <a:rPr lang="ru-RU" baseline="0" dirty="0" err="1" smtClean="0"/>
                        <a:t>рус.яз</a:t>
                      </a:r>
                      <a:r>
                        <a:rPr lang="ru-RU" baseline="0" dirty="0" smtClean="0"/>
                        <a:t>)</a:t>
                      </a:r>
                    </a:p>
                    <a:p>
                      <a:r>
                        <a:rPr lang="ru-RU" baseline="0" dirty="0" smtClean="0"/>
                        <a:t>2.Трунова Влада </a:t>
                      </a:r>
                    </a:p>
                    <a:p>
                      <a:r>
                        <a:rPr lang="ru-RU" baseline="0" dirty="0" smtClean="0"/>
                        <a:t>(рус. Яз.)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2400" b="1" dirty="0" smtClean="0">
                          <a:solidFill>
                            <a:srgbClr val="FF0066"/>
                          </a:solidFill>
                        </a:rPr>
                        <a:t>1</a:t>
                      </a:r>
                      <a:r>
                        <a:rPr lang="ru-RU" dirty="0" smtClean="0"/>
                        <a:t>.Бабак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dirty="0" smtClean="0"/>
                        <a:t>Николай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рус.Яз</a:t>
                      </a:r>
                      <a:r>
                        <a:rPr lang="ru-RU" dirty="0" smtClean="0"/>
                        <a:t>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smtClean="0">
                          <a:solidFill>
                            <a:srgbClr val="FF0066"/>
                          </a:solidFill>
                        </a:rPr>
                        <a:t>- </a:t>
                      </a:r>
                      <a:endParaRPr lang="ru-RU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389321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66"/>
                          </a:solidFill>
                        </a:rPr>
                        <a:t>6</a:t>
                      </a:r>
                      <a:endParaRPr lang="ru-RU" sz="3200" b="1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66"/>
                          </a:solidFill>
                        </a:rPr>
                        <a:t>13</a:t>
                      </a:r>
                      <a:endParaRPr lang="ru-RU" sz="2400" b="1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66"/>
                          </a:solidFill>
                        </a:rPr>
                        <a:t>2 –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1. </a:t>
                      </a:r>
                      <a:r>
                        <a:rPr lang="ru-RU" dirty="0" err="1" smtClean="0"/>
                        <a:t>Комаренко</a:t>
                      </a:r>
                      <a:r>
                        <a:rPr lang="ru-RU" dirty="0" smtClean="0"/>
                        <a:t> Анастасия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2.</a:t>
                      </a:r>
                      <a:r>
                        <a:rPr lang="ru-RU" baseline="0" dirty="0" smtClean="0"/>
                        <a:t>Трунова Влада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66"/>
                          </a:solidFill>
                        </a:rPr>
                        <a:t>4 –</a:t>
                      </a:r>
                    </a:p>
                    <a:p>
                      <a:r>
                        <a:rPr lang="ru-RU" dirty="0" smtClean="0"/>
                        <a:t>1.Вольхина Алина</a:t>
                      </a:r>
                    </a:p>
                    <a:p>
                      <a:r>
                        <a:rPr lang="ru-RU" dirty="0" smtClean="0"/>
                        <a:t>2.Кочнев</a:t>
                      </a:r>
                      <a:r>
                        <a:rPr lang="ru-RU" baseline="0" dirty="0" smtClean="0"/>
                        <a:t> Сергей</a:t>
                      </a:r>
                    </a:p>
                    <a:p>
                      <a:r>
                        <a:rPr lang="ru-RU" baseline="0" dirty="0" smtClean="0"/>
                        <a:t>3. </a:t>
                      </a:r>
                      <a:r>
                        <a:rPr lang="ru-RU" baseline="0" dirty="0" err="1" smtClean="0"/>
                        <a:t>Никитинн</a:t>
                      </a:r>
                      <a:r>
                        <a:rPr lang="ru-RU" baseline="0" dirty="0" smtClean="0"/>
                        <a:t> Костя</a:t>
                      </a:r>
                    </a:p>
                    <a:p>
                      <a:r>
                        <a:rPr lang="ru-RU" baseline="0" dirty="0" smtClean="0"/>
                        <a:t>4.Яненко Николай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66"/>
                          </a:solidFill>
                        </a:rPr>
                        <a:t>1 –</a:t>
                      </a:r>
                    </a:p>
                    <a:p>
                      <a:r>
                        <a:rPr lang="ru-RU" baseline="0" dirty="0" smtClean="0"/>
                        <a:t>1.Жукова Лиза</a:t>
                      </a:r>
                    </a:p>
                    <a:p>
                      <a:r>
                        <a:rPr lang="ru-RU" baseline="0" dirty="0" smtClean="0"/>
                        <a:t>(</a:t>
                      </a:r>
                      <a:r>
                        <a:rPr lang="ru-RU" baseline="0" dirty="0" err="1" smtClean="0"/>
                        <a:t>физ-ра</a:t>
                      </a:r>
                      <a:r>
                        <a:rPr lang="ru-RU" baseline="0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66"/>
                          </a:solidFill>
                        </a:rPr>
                        <a:t>-</a:t>
                      </a:r>
                      <a:endParaRPr lang="ru-RU" b="1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66"/>
                          </a:solidFill>
                        </a:rPr>
                        <a:t>-</a:t>
                      </a:r>
                      <a:endParaRPr lang="ru-RU" b="1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6022" y="6488668"/>
            <a:ext cx="8767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II</a:t>
            </a:r>
            <a:r>
              <a:rPr lang="ru-RU" b="1" u="sng" dirty="0" smtClean="0">
                <a:solidFill>
                  <a:srgbClr val="FF0000"/>
                </a:solidFill>
              </a:rPr>
              <a:t> место </a:t>
            </a:r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</a:rPr>
              <a:t>по качеству знаний (54 %) в среднем звене по итогам 2008-2009 </a:t>
            </a:r>
            <a:r>
              <a:rPr lang="ru-RU" b="1" u="sng" dirty="0" err="1" smtClean="0">
                <a:solidFill>
                  <a:schemeClr val="accent1">
                    <a:lumMod val="50000"/>
                  </a:schemeClr>
                </a:solidFill>
              </a:rPr>
              <a:t>уч</a:t>
            </a:r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</a:rPr>
              <a:t>. г.</a:t>
            </a:r>
            <a:endParaRPr lang="ru-RU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0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14283" y="214290"/>
            <a:ext cx="2071701" cy="2857520"/>
          </a:xfrm>
          <a:prstGeom prst="rect">
            <a:avLst/>
          </a:prstGeom>
        </p:spPr>
      </p:pic>
      <p:pic>
        <p:nvPicPr>
          <p:cNvPr id="10" name="Рисунок 9" descr="Изображение 002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 rot="10800000">
            <a:off x="2071670" y="3233750"/>
            <a:ext cx="2357454" cy="3338522"/>
          </a:xfrm>
          <a:prstGeom prst="rect">
            <a:avLst/>
          </a:prstGeom>
        </p:spPr>
      </p:pic>
      <p:pic>
        <p:nvPicPr>
          <p:cNvPr id="11" name="Рисунок 10" descr="Изображение 001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6786578" y="285728"/>
            <a:ext cx="2143108" cy="2857520"/>
          </a:xfrm>
          <a:prstGeom prst="rect">
            <a:avLst/>
          </a:prstGeom>
        </p:spPr>
      </p:pic>
      <p:pic>
        <p:nvPicPr>
          <p:cNvPr id="12" name="Рисунок 11" descr="basketball ан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357562"/>
            <a:ext cx="2000264" cy="2000264"/>
          </a:xfrm>
          <a:prstGeom prst="rect">
            <a:avLst/>
          </a:prstGeom>
        </p:spPr>
      </p:pic>
      <p:pic>
        <p:nvPicPr>
          <p:cNvPr id="13" name="Рисунок 12" descr="sport044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925089" y="4500570"/>
            <a:ext cx="1218911" cy="207170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285984" y="285728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III</a:t>
            </a:r>
            <a:r>
              <a:rPr lang="ru-RU" dirty="0" smtClean="0">
                <a:solidFill>
                  <a:srgbClr val="FF0000"/>
                </a:solidFill>
              </a:rPr>
              <a:t> место </a:t>
            </a:r>
            <a:r>
              <a:rPr lang="ru-RU" dirty="0" smtClean="0"/>
              <a:t>в чемпионате по футболу среди мальчиков 1997 г.р.</a:t>
            </a:r>
          </a:p>
          <a:p>
            <a:r>
              <a:rPr lang="ru-RU" dirty="0" err="1" smtClean="0"/>
              <a:t>Крыловского</a:t>
            </a:r>
            <a:r>
              <a:rPr lang="ru-RU" dirty="0" smtClean="0"/>
              <a:t> района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357422" y="1285860"/>
            <a:ext cx="4289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ru-RU" dirty="0" smtClean="0">
                <a:solidFill>
                  <a:srgbClr val="FF0000"/>
                </a:solidFill>
              </a:rPr>
              <a:t> место </a:t>
            </a:r>
            <a:r>
              <a:rPr lang="ru-RU" dirty="0" smtClean="0"/>
              <a:t>в соревнованиях по баскетболу </a:t>
            </a:r>
          </a:p>
          <a:p>
            <a:r>
              <a:rPr lang="ru-RU" dirty="0" smtClean="0"/>
              <a:t>среди мальчиков 5-7 </a:t>
            </a:r>
            <a:r>
              <a:rPr lang="ru-RU" dirty="0" err="1" smtClean="0"/>
              <a:t>кл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285984" y="2000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ru-RU" dirty="0" smtClean="0">
                <a:solidFill>
                  <a:srgbClr val="FF0000"/>
                </a:solidFill>
              </a:rPr>
              <a:t> место </a:t>
            </a:r>
            <a:r>
              <a:rPr lang="ru-RU" dirty="0" smtClean="0"/>
              <a:t>в соревнованиях по баскетболу </a:t>
            </a:r>
          </a:p>
          <a:p>
            <a:r>
              <a:rPr lang="ru-RU" dirty="0" smtClean="0"/>
              <a:t>среди девочек 5-7 </a:t>
            </a:r>
            <a:r>
              <a:rPr lang="ru-RU" dirty="0" err="1" smtClean="0"/>
              <a:t>кл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85984" y="27146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ru-RU" dirty="0" smtClean="0">
                <a:solidFill>
                  <a:srgbClr val="FF0000"/>
                </a:solidFill>
              </a:rPr>
              <a:t> место  </a:t>
            </a:r>
            <a:r>
              <a:rPr lang="ru-RU" dirty="0" smtClean="0"/>
              <a:t>В СПАРТАКИАДЕ среди 5-7 </a:t>
            </a:r>
            <a:r>
              <a:rPr lang="ru-RU" dirty="0" err="1" smtClean="0"/>
              <a:t>кл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" name="Рисунок 17" descr="SS853229.JPG"/>
          <p:cNvPicPr>
            <a:picLocks noChangeAspect="1"/>
          </p:cNvPicPr>
          <p:nvPr/>
        </p:nvPicPr>
        <p:blipFill>
          <a:blip r:embed="rId7" cstate="email"/>
          <a:srcRect/>
          <a:stretch>
            <a:fillRect/>
          </a:stretch>
        </p:blipFill>
        <p:spPr>
          <a:xfrm rot="5400000">
            <a:off x="4731909" y="3697720"/>
            <a:ext cx="3537833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Прямоугольник 18"/>
          <p:cNvSpPr/>
          <p:nvPr/>
        </p:nvSpPr>
        <p:spPr>
          <a:xfrm>
            <a:off x="357158" y="5786454"/>
            <a:ext cx="8384090" cy="6463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0066">
                      <a:alpha val="60000"/>
                    </a:srgb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Спорт – наша жизнь и наша победа !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rgbClr val="FF0066">
                    <a:alpha val="60000"/>
                  </a:srgb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1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420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100"/>
                            </p:stCondLst>
                            <p:childTnLst>
                              <p:par>
                                <p:cTn id="2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9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4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9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4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8|0.9|2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409</TotalTime>
  <Words>224</Words>
  <Application>Microsoft Office PowerPoint</Application>
  <PresentationFormat>Экран (4:3)</PresentationFormat>
  <Paragraphs>68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6 «А» класс 2008 – 2009 учебный год</vt:lpstr>
      <vt:lpstr>Слайд 2</vt:lpstr>
      <vt:lpstr>        НАШИ ДОСТИЖЕНИЯ                 В УЧЁБЕ</vt:lpstr>
      <vt:lpstr>Слайд 4</vt:lpstr>
      <vt:lpstr>Слайд 5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ДОСТИЖЕНИЯ НАШЕГО  КЛАССА</dc:title>
  <dc:creator>www.PHILka.RU</dc:creator>
  <cp:lastModifiedBy>анастасия-секретарь</cp:lastModifiedBy>
  <cp:revision>64</cp:revision>
  <dcterms:created xsi:type="dcterms:W3CDTF">2009-05-28T12:30:59Z</dcterms:created>
  <dcterms:modified xsi:type="dcterms:W3CDTF">2009-06-25T11:06:53Z</dcterms:modified>
</cp:coreProperties>
</file>