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  <p:sldId id="259" r:id="rId5"/>
    <p:sldId id="261" r:id="rId6"/>
    <p:sldId id="263" r:id="rId7"/>
    <p:sldId id="264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2000">
    <p:circl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01.07.2009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2000">
    <p:circl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gif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l="-2000" t="-2000" r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1538" y="2285992"/>
            <a:ext cx="7215238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6600" b="1" cap="all" spc="0" dirty="0" smtClean="0">
                <a:ln/>
                <a:solidFill>
                  <a:srgbClr val="008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 «Б» класс</a:t>
            </a:r>
          </a:p>
          <a:p>
            <a:pPr algn="ctr"/>
            <a:r>
              <a:rPr lang="ru-RU" sz="6600" b="1" cap="all" dirty="0" smtClean="0">
                <a:ln/>
                <a:solidFill>
                  <a:srgbClr val="008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МОУ СОШ №9</a:t>
            </a:r>
            <a:endParaRPr lang="ru-RU" sz="6600" b="1" cap="all" spc="0" dirty="0">
              <a:ln/>
              <a:solidFill>
                <a:srgbClr val="008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000496" y="5929330"/>
            <a:ext cx="380732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Кл. рук. Федоренко Е.Н</a:t>
            </a:r>
            <a:r>
              <a:rPr lang="ru-RU" sz="28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.</a:t>
            </a:r>
            <a:endParaRPr lang="ru-RU" sz="2800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учитель\Мои документы\Мои рисунки\Рисунок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214290"/>
            <a:ext cx="1745752" cy="1785950"/>
          </a:xfrm>
          <a:prstGeom prst="rect">
            <a:avLst/>
          </a:prstGeom>
          <a:noFill/>
        </p:spPr>
      </p:pic>
      <p:pic>
        <p:nvPicPr>
          <p:cNvPr id="3075" name="Picture 3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285728"/>
            <a:ext cx="1066800" cy="2486025"/>
          </a:xfrm>
          <a:prstGeom prst="rect">
            <a:avLst/>
          </a:prstGeom>
          <a:noFill/>
        </p:spPr>
      </p:pic>
      <p:pic>
        <p:nvPicPr>
          <p:cNvPr id="3076" name="Picture 4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57950" y="285728"/>
            <a:ext cx="1066800" cy="2486025"/>
          </a:xfrm>
          <a:prstGeom prst="rect">
            <a:avLst/>
          </a:prstGeom>
          <a:noFill/>
        </p:spPr>
      </p:pic>
      <p:pic>
        <p:nvPicPr>
          <p:cNvPr id="3077" name="Picture 5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00034" y="857232"/>
            <a:ext cx="1066800" cy="2486025"/>
          </a:xfrm>
          <a:prstGeom prst="rect">
            <a:avLst/>
          </a:prstGeom>
          <a:noFill/>
        </p:spPr>
      </p:pic>
      <p:pic>
        <p:nvPicPr>
          <p:cNvPr id="3078" name="Picture 6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43174" y="285728"/>
            <a:ext cx="1066800" cy="2486025"/>
          </a:xfrm>
          <a:prstGeom prst="rect">
            <a:avLst/>
          </a:prstGeom>
          <a:noFill/>
        </p:spPr>
      </p:pic>
      <p:pic>
        <p:nvPicPr>
          <p:cNvPr id="3079" name="Picture 7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000760" y="4371975"/>
            <a:ext cx="1066800" cy="2486025"/>
          </a:xfrm>
          <a:prstGeom prst="rect">
            <a:avLst/>
          </a:prstGeom>
          <a:noFill/>
        </p:spPr>
      </p:pic>
      <p:pic>
        <p:nvPicPr>
          <p:cNvPr id="3080" name="Picture 8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571736" y="4371975"/>
            <a:ext cx="1066800" cy="2486025"/>
          </a:xfrm>
          <a:prstGeom prst="rect">
            <a:avLst/>
          </a:prstGeom>
          <a:noFill/>
        </p:spPr>
      </p:pic>
      <p:pic>
        <p:nvPicPr>
          <p:cNvPr id="3081" name="Picture 9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429124" y="4371975"/>
            <a:ext cx="1066800" cy="2486025"/>
          </a:xfrm>
          <a:prstGeom prst="rect">
            <a:avLst/>
          </a:prstGeom>
          <a:noFill/>
        </p:spPr>
      </p:pic>
      <p:pic>
        <p:nvPicPr>
          <p:cNvPr id="3082" name="Picture 10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500958" y="2143116"/>
            <a:ext cx="1066800" cy="2486025"/>
          </a:xfrm>
          <a:prstGeom prst="rect">
            <a:avLst/>
          </a:prstGeom>
          <a:noFill/>
        </p:spPr>
      </p:pic>
      <p:pic>
        <p:nvPicPr>
          <p:cNvPr id="3083" name="Picture 11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643834" y="4371975"/>
            <a:ext cx="1066800" cy="2486025"/>
          </a:xfrm>
          <a:prstGeom prst="rect">
            <a:avLst/>
          </a:prstGeom>
          <a:noFill/>
        </p:spPr>
      </p:pic>
      <p:pic>
        <p:nvPicPr>
          <p:cNvPr id="3084" name="Picture 12" descr="C:\Documents and Settings\Лена\Мои документы\Мои рисунки\цветы\Рисунок1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85720" y="3714752"/>
            <a:ext cx="1066800" cy="24860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 rot="21035746">
            <a:off x="589804" y="1237461"/>
            <a:ext cx="7772400" cy="1981662"/>
          </a:xfrm>
        </p:spPr>
        <p:txBody>
          <a:bodyPr/>
          <a:lstStyle/>
          <a:p>
            <a:r>
              <a:rPr lang="ru-RU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Вот и стали мы на год старше…</a:t>
            </a:r>
            <a:endParaRPr lang="ru-RU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rot="21020971">
            <a:off x="1805198" y="3508019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первом классе нас было 17,</a:t>
            </a:r>
          </a:p>
          <a:p>
            <a:r>
              <a:rPr lang="ru-RU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 во втором – 18.</a:t>
            </a:r>
            <a:endParaRPr lang="ru-RU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Documents and Settings\Лена\Мои документы\Мои рисунки\последний звонок\IMG_2041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1225726">
            <a:off x="1437212" y="734906"/>
            <a:ext cx="6429286" cy="48214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C:\Documents and Settings\Лена\Мои документы\Мои рисунки\Educational Cartoons\POCKBOOK.WMF"/>
          <p:cNvPicPr>
            <a:picLocks noChangeAspect="1" noChangeArrowheads="1"/>
          </p:cNvPicPr>
          <p:nvPr/>
        </p:nvPicPr>
        <p:blipFill>
          <a:blip r:embed="rId2"/>
          <a:srcRect r="27047"/>
          <a:stretch>
            <a:fillRect/>
          </a:stretch>
        </p:blipFill>
        <p:spPr bwMode="auto">
          <a:xfrm rot="21027289">
            <a:off x="2202162" y="456292"/>
            <a:ext cx="3737517" cy="5523396"/>
          </a:xfrm>
          <a:prstGeom prst="rect">
            <a:avLst/>
          </a:prstGeom>
          <a:noFill/>
        </p:spPr>
      </p:pic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 rot="4790643">
            <a:off x="4697523" y="1678498"/>
            <a:ext cx="4795222" cy="1654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 fontAlgn="auto"/>
            <a:r>
              <a:rPr lang="ru-RU" sz="3600" b="1" i="1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Предметные </a:t>
            </a:r>
          </a:p>
          <a:p>
            <a:pPr algn="ctr" rtl="0" fontAlgn="auto"/>
            <a:r>
              <a:rPr lang="ru-RU" sz="3600" b="1" i="1" kern="10" spc="0" dirty="0" smtClean="0">
                <a:ln w="9525">
                  <a:solidFill>
                    <a:srgbClr val="00B0F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олимпиады</a:t>
            </a:r>
            <a:endParaRPr lang="ru-RU" sz="3600" b="1" i="1" kern="10" spc="0" dirty="0">
              <a:ln w="9525">
                <a:solidFill>
                  <a:srgbClr val="00B0F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Times New Roman"/>
              <a:cs typeface="Times New Roman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21056648">
            <a:off x="2417031" y="1114372"/>
            <a:ext cx="3598691" cy="46733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 втором классе мы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впервые приняли участие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школьном и муниципальном 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турах предметных олимпиад.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 наши успехи очень скромные, но…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Плох тот солдат, который</a:t>
            </a:r>
          </a:p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мечтает стать генералом.</a:t>
            </a:r>
            <a:endParaRPr lang="ru-RU" sz="24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Picture 2" descr="C:\Documents and Settings\Лена\Рабочий стол\грамоты 2класс\1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1351703">
            <a:off x="2534495" y="1121381"/>
            <a:ext cx="3542951" cy="50355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4">
                <a:lumMod val="20000"/>
                <a:lumOff val="8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6" name="Picture 3" descr="C:\Documents and Settings\Лена\Рабочий стол\грамоты 2класс\1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412057">
            <a:off x="2559414" y="1092558"/>
            <a:ext cx="3521075" cy="502221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4">
                <a:lumMod val="20000"/>
                <a:lumOff val="8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7" name="Picture 4" descr="C:\Documents and Settings\Лена\Рабочий стол\грамоты 2класс\1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1365667">
            <a:off x="2619622" y="1144670"/>
            <a:ext cx="3500462" cy="495695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4">
                <a:lumMod val="20000"/>
                <a:lumOff val="80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8" presetClass="entr" presetSubtype="6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9000"/>
                            </p:stCondLst>
                            <p:childTnLst>
                              <p:par>
                                <p:cTn id="1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40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Documents and Settings\Лена\Мои документы\Мои рисунки\Educational Cartoons\BINDER.WM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 rot="19959687">
            <a:off x="967196" y="128315"/>
            <a:ext cx="7634875" cy="606893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 rot="20959733">
            <a:off x="1404814" y="2798795"/>
            <a:ext cx="333738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400" b="1" i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Наши успехи</a:t>
            </a:r>
          </a:p>
          <a:p>
            <a:pPr algn="ctr"/>
            <a:r>
              <a:rPr lang="ru-RU" sz="4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конкурсах</a:t>
            </a:r>
            <a:endParaRPr lang="ru-RU" sz="4400" b="1" i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3" descr="C:\Documents and Settings\Лена\Рабочий стол\грамоты 2класс\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648418">
            <a:off x="5020407" y="800466"/>
            <a:ext cx="2782558" cy="419203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9" name="Picture 2" descr="C:\Documents and Settings\Лена\Рабочий стол\грамоты 2класс\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662678">
            <a:off x="5054569" y="770060"/>
            <a:ext cx="2803520" cy="417978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0" name="Picture 3" descr="C:\Documents and Settings\Лена\Рабочий стол\грамоты 2класс\1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 rot="20682923">
            <a:off x="4962867" y="792407"/>
            <a:ext cx="2932561" cy="408212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1" name="Picture 4" descr="C:\Documents and Settings\Лена\Рабочий стол\грамоты 2класс\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 rot="20607497">
            <a:off x="5032247" y="785674"/>
            <a:ext cx="2769476" cy="4137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12" name="Picture 5" descr="C:\Documents and Settings\Лена\Рабочий стол\грамоты 2класс\8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 rot="20583565">
            <a:off x="4939794" y="1477826"/>
            <a:ext cx="3807226" cy="25882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bg1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:\Documents and Settings\Лена\Рабочий стол\грамоты 2класс\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429124" y="428604"/>
            <a:ext cx="3625383" cy="535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4" descr="C:\Documents and Settings\Лена\Рабочий стол\грамоты 2класс\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429124" y="428604"/>
            <a:ext cx="3547995" cy="535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2" descr="C:\Documents and Settings\Лена\Рабочий стол\грамоты 2класс\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4" y="428604"/>
            <a:ext cx="3562581" cy="535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 rot="21444294">
            <a:off x="575424" y="1370268"/>
            <a:ext cx="3805849" cy="3416320"/>
          </a:xfrm>
          <a:prstGeom prst="rect">
            <a:avLst/>
          </a:prstGeom>
          <a:noFill/>
          <a:scene3d>
            <a:camera prst="orthographicFront"/>
            <a:lightRig rig="glow" dir="tl">
              <a:rot lat="0" lon="0" rev="5400000"/>
            </a:lightRig>
          </a:scene3d>
          <a:sp3d>
            <a:bevelT prst="angle"/>
          </a:sp3d>
        </p:spPr>
        <p:txBody>
          <a:bodyPr wrap="none" lIns="91440" tIns="45720" rIns="91440" bIns="45720">
            <a:spAutoFit/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Наши</a:t>
            </a:r>
          </a:p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ПЕРВЫЕ</a:t>
            </a:r>
            <a:endParaRPr lang="ru-RU" sz="5400" b="1" cap="none" spc="0" dirty="0" smtClean="0">
              <a:ln w="11430"/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54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спортивные</a:t>
            </a:r>
          </a:p>
          <a:p>
            <a:pPr algn="ctr"/>
            <a:r>
              <a:rPr lang="ru-RU" sz="5400" b="1" cap="none" spc="0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успехи.</a:t>
            </a:r>
            <a:endParaRPr lang="ru-RU" sz="5400" b="1" cap="none" spc="0" dirty="0">
              <a:ln w="11430"/>
              <a:solidFill>
                <a:schemeClr val="accent6">
                  <a:lumMod val="50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027" name="Picture 3" descr="C:\Documents and Settings\Лена\Рабочий стол\грамоты 2класс\1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500562" y="428604"/>
            <a:ext cx="3716377" cy="53578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26" name="Picture 2" descr="C:\Documents and Settings\Лена\Рабочий стол\фото Лены Федоренко\100CANON\IMG_1214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285720" y="214290"/>
            <a:ext cx="8501122" cy="637519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0"/>
                            </p:stCondLst>
                            <p:childTnLst>
                              <p:par>
                                <p:cTn id="19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0"/>
                            </p:stCondLst>
                            <p:childTnLst>
                              <p:par>
                                <p:cTn id="26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8794" y="1000108"/>
            <a:ext cx="595355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 ФИЗКУЛЬТУРОЙ МЫ ДРУЖНЫ,</a:t>
            </a:r>
          </a:p>
          <a:p>
            <a:r>
              <a:rPr lang="ru-RU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НАМ БОЛЕЗНИ НЕ НУЖНЫ!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1857356" y="2500306"/>
          <a:ext cx="6096000" cy="246888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048000"/>
                <a:gridCol w="3048000"/>
              </a:tblGrid>
              <a:tr h="57150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2007-08</a:t>
                      </a:r>
                      <a:r>
                        <a:rPr lang="ru-RU" baseline="0" dirty="0" smtClean="0"/>
                        <a:t> УЧ.ГОД</a:t>
                      </a:r>
                    </a:p>
                    <a:p>
                      <a:pPr algn="ctr"/>
                      <a:r>
                        <a:rPr lang="ru-RU" baseline="0" dirty="0" smtClean="0"/>
                        <a:t>1 КЛАСС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2008-09 УЧ.ГОД</a:t>
                      </a:r>
                    </a:p>
                    <a:p>
                      <a:pPr algn="ctr"/>
                      <a:r>
                        <a:rPr lang="ru-RU" dirty="0" smtClean="0"/>
                        <a:t>2КЛАСС</a:t>
                      </a:r>
                      <a:endParaRPr lang="ru-RU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 пропущено- 126 дней.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Всего пропущено- 119 дней.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  <a:tr h="571504">
                <a:tc>
                  <a:txBody>
                    <a:bodyPr/>
                    <a:lstStyle/>
                    <a:p>
                      <a:r>
                        <a:rPr lang="ru-RU" dirty="0" smtClean="0"/>
                        <a:t>Пропущено по болезни- 121.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Пропущено по болезни- 108.</a:t>
                      </a:r>
                    </a:p>
                    <a:p>
                      <a:endParaRPr lang="ru-RU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907814">
            <a:off x="810481" y="1668658"/>
            <a:ext cx="7720453" cy="31700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Наша гордость –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отличники музыкальной школы.</a:t>
            </a:r>
          </a:p>
          <a:p>
            <a:pPr algn="ctr"/>
            <a:r>
              <a:rPr lang="ru-RU" sz="4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Синодалов</a:t>
            </a:r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Михаил 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 </a:t>
            </a:r>
            <a:r>
              <a:rPr lang="ru-RU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Жирин</a:t>
            </a: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Дима на «отлично»</a:t>
            </a:r>
          </a:p>
          <a:p>
            <a:pPr algn="ctr"/>
            <a:r>
              <a:rPr lang="ru-RU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сдали свой первый экзамен.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C:\Documents and Settings\Лена\Мои документы\Мои рисунки\последний звонок\IMG_204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 rot="20937382">
            <a:off x="1643425" y="1007735"/>
            <a:ext cx="5715040" cy="428584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51" name="Picture 3" descr="C:\Documents and Settings\Лена\Рабочий стол\9мая\30 марта 05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20997323">
            <a:off x="2405865" y="1400196"/>
            <a:ext cx="5788426" cy="434087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500"/>
                            </p:stCondLst>
                            <p:childTnLst>
                              <p:par>
                                <p:cTn id="1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2428860" y="1000108"/>
            <a:ext cx="3286148" cy="5143536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none" fromWordArt="1">
            <a:prstTxWarp prst="textSlantUp">
              <a:avLst>
                <a:gd name="adj" fmla="val 12818"/>
              </a:avLst>
            </a:prstTxWarp>
          </a:bodyPr>
          <a:lstStyle/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Почти никогда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 не думаем о том,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 что есть.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Всегда думаем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 о том,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 чего не хватает.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Желаем 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всем удачи! </a:t>
            </a:r>
          </a:p>
          <a:p>
            <a:pPr algn="ctr" rtl="0"/>
            <a:r>
              <a:rPr lang="ru-RU" sz="3600" b="1" kern="10" spc="0" dirty="0" smtClean="0">
                <a:ln w="9525">
                  <a:solidFill>
                    <a:srgbClr val="002060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/>
                <a:latin typeface="Times New Roman"/>
                <a:cs typeface="Times New Roman"/>
              </a:rPr>
              <a:t>Улыбнитесь!</a:t>
            </a:r>
            <a:endParaRPr lang="ru-RU" sz="3600" b="1" kern="10" spc="0" dirty="0">
              <a:ln w="9525">
                <a:solidFill>
                  <a:srgbClr val="002060"/>
                </a:solidFill>
                <a:round/>
                <a:headEnd/>
                <a:tailEnd/>
              </a:ln>
              <a:solidFill>
                <a:srgbClr val="0070C0"/>
              </a:solidFill>
              <a:effectLst/>
              <a:latin typeface="Times New Roman"/>
              <a:cs typeface="Times New Roman"/>
            </a:endParaRPr>
          </a:p>
        </p:txBody>
      </p:sp>
      <p:pic>
        <p:nvPicPr>
          <p:cNvPr id="1029" name="Picture 5" descr="C:\Documents and Settings\Лена\Мои документы\Мои рисунки\вся анимация\цветы-анимашки_лазер\flor105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44842">
            <a:off x="1306184" y="841323"/>
            <a:ext cx="2676922" cy="4912512"/>
          </a:xfrm>
          <a:prstGeom prst="rect">
            <a:avLst/>
          </a:prstGeom>
          <a:noFill/>
        </p:spPr>
      </p:pic>
      <p:pic>
        <p:nvPicPr>
          <p:cNvPr id="1031" name="Picture 7" descr="C:\Documents and Settings\Лена\Мои документы\Мои рисунки\вся анимация\цветы-анимашки_лазер\flor106.gif"/>
          <p:cNvPicPr>
            <a:picLocks noChangeAspect="1" noChangeArrowheads="1" noCrop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643702" y="2000240"/>
            <a:ext cx="1257300" cy="2295525"/>
          </a:xfrm>
          <a:prstGeom prst="rect">
            <a:avLst/>
          </a:prstGeom>
          <a:noFill/>
        </p:spPr>
      </p:pic>
      <p:pic>
        <p:nvPicPr>
          <p:cNvPr id="1030" name="Picture 6" descr="C:\Documents and Settings\Лена\Мои документы\Мои рисунки\вся анимация\цветы-анимашки_лазер\flores5.gif"/>
          <p:cNvPicPr>
            <a:picLocks noChangeAspect="1" noChangeArrowheads="1" noCrop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0950656">
            <a:off x="5370438" y="3059002"/>
            <a:ext cx="2324100" cy="1876425"/>
          </a:xfrm>
          <a:prstGeom prst="rect">
            <a:avLst/>
          </a:prstGeom>
          <a:noFill/>
        </p:spPr>
      </p:pic>
    </p:spTree>
  </p:cSld>
  <p:clrMapOvr>
    <a:masterClrMapping/>
  </p:clrMapOvr>
  <p:transition spd="slow" advClick="0" advTm="200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/>
    </p:bldLst>
  </p:timing>
</p:sld>
</file>

<file path=ppt/theme/theme1.xml><?xml version="1.0" encoding="utf-8"?>
<a:theme xmlns:a="http://schemas.openxmlformats.org/drawingml/2006/main" name="2 клас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 класс</Template>
  <TotalTime>0</TotalTime>
  <Words>168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2 класс</vt:lpstr>
      <vt:lpstr>Слайд 1</vt:lpstr>
      <vt:lpstr>Вот и стали мы на год старше…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Company>МОУ СОШ №9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женя</dc:creator>
  <cp:lastModifiedBy>женя</cp:lastModifiedBy>
  <cp:revision>1</cp:revision>
  <dcterms:created xsi:type="dcterms:W3CDTF">2009-07-01T04:19:07Z</dcterms:created>
  <dcterms:modified xsi:type="dcterms:W3CDTF">2009-07-01T04:19:56Z</dcterms:modified>
</cp:coreProperties>
</file>