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  <p:sldId id="261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000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285992"/>
            <a:ext cx="721523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spc="0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 «Б» класс</a:t>
            </a:r>
          </a:p>
          <a:p>
            <a:pPr algn="ctr"/>
            <a:r>
              <a:rPr lang="ru-RU" sz="6600" b="1" cap="all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МОУ СОШ №9</a:t>
            </a:r>
            <a:endParaRPr lang="ru-RU" sz="6600" b="1" cap="all" spc="0" dirty="0">
              <a:ln/>
              <a:solidFill>
                <a:srgbClr val="008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00496" y="5929330"/>
            <a:ext cx="38073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Кл. рук. Федоренко Е.Н</a:t>
            </a:r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ru-RU" sz="28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учитель\Мои документы\Мои рисунки\Рисунок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14290"/>
            <a:ext cx="1745752" cy="1785950"/>
          </a:xfrm>
          <a:prstGeom prst="rect">
            <a:avLst/>
          </a:prstGeom>
          <a:noFill/>
        </p:spPr>
      </p:pic>
      <p:pic>
        <p:nvPicPr>
          <p:cNvPr id="3075" name="Picture 3" descr="C:\Documents and Settings\Лена\Мои документы\Мои рисунки\цветы\Рисунок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285728"/>
            <a:ext cx="1066800" cy="2486025"/>
          </a:xfrm>
          <a:prstGeom prst="rect">
            <a:avLst/>
          </a:prstGeom>
          <a:noFill/>
        </p:spPr>
      </p:pic>
      <p:pic>
        <p:nvPicPr>
          <p:cNvPr id="3076" name="Picture 4" descr="C:\Documents and Settings\Лена\Мои документы\Мои рисунки\цветы\Рисунок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50" y="285728"/>
            <a:ext cx="1066800" cy="2486025"/>
          </a:xfrm>
          <a:prstGeom prst="rect">
            <a:avLst/>
          </a:prstGeom>
          <a:noFill/>
        </p:spPr>
      </p:pic>
      <p:pic>
        <p:nvPicPr>
          <p:cNvPr id="3077" name="Picture 5" descr="C:\Documents and Settings\Лена\Мои документы\Мои рисунки\цветы\Рисунок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857232"/>
            <a:ext cx="1066800" cy="2486025"/>
          </a:xfrm>
          <a:prstGeom prst="rect">
            <a:avLst/>
          </a:prstGeom>
          <a:noFill/>
        </p:spPr>
      </p:pic>
      <p:pic>
        <p:nvPicPr>
          <p:cNvPr id="3078" name="Picture 6" descr="C:\Documents and Settings\Лена\Мои документы\Мои рисунки\цветы\Рисунок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74" y="285728"/>
            <a:ext cx="1066800" cy="2486025"/>
          </a:xfrm>
          <a:prstGeom prst="rect">
            <a:avLst/>
          </a:prstGeom>
          <a:noFill/>
        </p:spPr>
      </p:pic>
      <p:pic>
        <p:nvPicPr>
          <p:cNvPr id="3079" name="Picture 7" descr="C:\Documents and Settings\Лена\Мои документы\Мои рисунки\цветы\Рисунок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00760" y="4371975"/>
            <a:ext cx="1066800" cy="2486025"/>
          </a:xfrm>
          <a:prstGeom prst="rect">
            <a:avLst/>
          </a:prstGeom>
          <a:noFill/>
        </p:spPr>
      </p:pic>
      <p:pic>
        <p:nvPicPr>
          <p:cNvPr id="3080" name="Picture 8" descr="C:\Documents and Settings\Лена\Мои документы\Мои рисунки\цветы\Рисунок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71736" y="4371975"/>
            <a:ext cx="1066800" cy="2486025"/>
          </a:xfrm>
          <a:prstGeom prst="rect">
            <a:avLst/>
          </a:prstGeom>
          <a:noFill/>
        </p:spPr>
      </p:pic>
      <p:pic>
        <p:nvPicPr>
          <p:cNvPr id="3081" name="Picture 9" descr="C:\Documents and Settings\Лена\Мои документы\Мои рисунки\цветы\Рисунок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9124" y="4371975"/>
            <a:ext cx="1066800" cy="2486025"/>
          </a:xfrm>
          <a:prstGeom prst="rect">
            <a:avLst/>
          </a:prstGeom>
          <a:noFill/>
        </p:spPr>
      </p:pic>
      <p:pic>
        <p:nvPicPr>
          <p:cNvPr id="3082" name="Picture 10" descr="C:\Documents and Settings\Лена\Мои документы\Мои рисунки\цветы\Рисунок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00958" y="2143116"/>
            <a:ext cx="1066800" cy="2486025"/>
          </a:xfrm>
          <a:prstGeom prst="rect">
            <a:avLst/>
          </a:prstGeom>
          <a:noFill/>
        </p:spPr>
      </p:pic>
      <p:pic>
        <p:nvPicPr>
          <p:cNvPr id="3083" name="Picture 11" descr="C:\Documents and Settings\Лена\Мои документы\Мои рисунки\цветы\Рисунок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43834" y="4371975"/>
            <a:ext cx="1066800" cy="2486025"/>
          </a:xfrm>
          <a:prstGeom prst="rect">
            <a:avLst/>
          </a:prstGeom>
          <a:noFill/>
        </p:spPr>
      </p:pic>
      <p:pic>
        <p:nvPicPr>
          <p:cNvPr id="3084" name="Picture 12" descr="C:\Documents and Settings\Лена\Мои документы\Мои рисунки\цветы\Рисунок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3714752"/>
            <a:ext cx="1066800" cy="24860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035746">
            <a:off x="589804" y="1237461"/>
            <a:ext cx="7772400" cy="1981662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Вот и стали мы на год старше…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020971">
            <a:off x="1805198" y="3508019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первом классе нас было 17,</a:t>
            </a: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во втором – 18.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Лена\Мои документы\Мои рисунки\последний звонок\IMG_20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225726">
            <a:off x="1437212" y="734906"/>
            <a:ext cx="6429286" cy="48214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Documents and Settings\Лена\Мои документы\Мои рисунки\Educational Cartoons\POCKBOOK.WMF"/>
          <p:cNvPicPr>
            <a:picLocks noChangeAspect="1" noChangeArrowheads="1"/>
          </p:cNvPicPr>
          <p:nvPr/>
        </p:nvPicPr>
        <p:blipFill>
          <a:blip r:embed="rId2"/>
          <a:srcRect r="27047"/>
          <a:stretch>
            <a:fillRect/>
          </a:stretch>
        </p:blipFill>
        <p:spPr bwMode="auto">
          <a:xfrm rot="21027289">
            <a:off x="2202162" y="456292"/>
            <a:ext cx="3737517" cy="5523396"/>
          </a:xfrm>
          <a:prstGeom prst="rect">
            <a:avLst/>
          </a:prstGeom>
          <a:noFill/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 rot="4790643">
            <a:off x="4697523" y="1678498"/>
            <a:ext cx="4795222" cy="1654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/>
            <a:r>
              <a:rPr lang="ru-RU" sz="3600" b="1" i="1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Предметные </a:t>
            </a:r>
          </a:p>
          <a:p>
            <a:pPr algn="ctr" rtl="0" fontAlgn="auto"/>
            <a:r>
              <a:rPr lang="ru-RU" sz="3600" b="1" i="1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олимпиады</a:t>
            </a:r>
            <a:endParaRPr lang="ru-RU" sz="3600" b="1" i="1" kern="10" spc="0" dirty="0">
              <a:ln w="9525">
                <a:solidFill>
                  <a:srgbClr val="00B0F0"/>
                </a:solidFill>
                <a:round/>
                <a:headEnd/>
                <a:tailEnd/>
              </a:ln>
              <a:solidFill>
                <a:srgbClr val="0070C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1056648">
            <a:off x="2417031" y="1114372"/>
            <a:ext cx="3598691" cy="4673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втором классе мы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впервые приняли участие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школьном и муниципальном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турах предметных олимпиад.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 наши успехи очень скромные, но…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Плох тот солдат, который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мечтает стать генералом.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Лена\Рабочий стол\грамоты 2класс\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351703">
            <a:off x="2534495" y="1121381"/>
            <a:ext cx="3542951" cy="50355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3" descr="C:\Documents and Settings\Лена\Рабочий стол\грамоты 2класс\1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412057">
            <a:off x="2559414" y="1092558"/>
            <a:ext cx="3521075" cy="50222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4" descr="C:\Documents and Settings\Лена\Рабочий стол\грамоты 2класс\1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365667">
            <a:off x="2619622" y="1144670"/>
            <a:ext cx="3500462" cy="49569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Лена\Мои документы\Мои рисунки\Educational Cartoons\BINDER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9959687">
            <a:off x="967196" y="128315"/>
            <a:ext cx="7634875" cy="60689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0959733">
            <a:off x="1404814" y="2798795"/>
            <a:ext cx="333738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i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 успехи</a:t>
            </a:r>
          </a:p>
          <a:p>
            <a:pPr algn="ctr"/>
            <a:r>
              <a:rPr lang="ru-RU" sz="4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конкурсах</a:t>
            </a:r>
            <a:endParaRPr lang="ru-RU" sz="4400" b="1" i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Documents and Settings\Лена\Рабочий стол\грамоты 2класс\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648418">
            <a:off x="5020407" y="800466"/>
            <a:ext cx="2782558" cy="41920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2" descr="C:\Documents and Settings\Лена\Рабочий стол\грамоты 2класс\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662678">
            <a:off x="5054569" y="770060"/>
            <a:ext cx="2803520" cy="41797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" name="Picture 3" descr="C:\Documents and Settings\Лена\Рабочий стол\грамоты 2класс\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682923">
            <a:off x="4962867" y="792407"/>
            <a:ext cx="2932561" cy="40821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1" name="Picture 4" descr="C:\Documents and Settings\Лена\Рабочий стол\грамоты 2класс\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0607497">
            <a:off x="5032247" y="785674"/>
            <a:ext cx="2769476" cy="41374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2" name="Picture 5" descr="C:\Documents and Settings\Лена\Рабочий стол\грамоты 2класс\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0583565">
            <a:off x="4939794" y="1477826"/>
            <a:ext cx="3807226" cy="25882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Documents and Settings\Лена\Рабочий стол\грамоты 2класс\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428604"/>
            <a:ext cx="3625383" cy="535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 descr="C:\Documents and Settings\Лена\Рабочий стол\грамоты 2класс\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9124" y="428604"/>
            <a:ext cx="3547995" cy="535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 descr="C:\Documents and Settings\Лена\Рабочий стол\грамоты 2класс\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4" y="428604"/>
            <a:ext cx="3562581" cy="535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 rot="21444294">
            <a:off x="575424" y="1370268"/>
            <a:ext cx="3805849" cy="3416320"/>
          </a:xfrm>
          <a:prstGeom prst="rect">
            <a:avLst/>
          </a:prstGeom>
          <a:noFill/>
          <a:scene3d>
            <a:camera prst="orthographicFront"/>
            <a:lightRig rig="glow" dir="tl">
              <a:rot lat="0" lon="0" rev="5400000"/>
            </a:lightRig>
          </a:scene3d>
          <a:sp3d>
            <a:bevelT prst="angle"/>
          </a:sp3d>
        </p:spPr>
        <p:txBody>
          <a:bodyPr wrap="non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Наши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ПЕРВЫЕ</a:t>
            </a:r>
            <a:endParaRPr lang="ru-RU" sz="5400" b="1" cap="none" spc="0" dirty="0" smtClean="0">
              <a:ln w="11430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спортивные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успехи.</a:t>
            </a:r>
            <a:endParaRPr lang="ru-RU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Лена\Рабочий стол\грамоты 2класс\1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00562" y="428604"/>
            <a:ext cx="3716377" cy="535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Documents and Settings\Лена\Рабочий стол\фото Лены Федоренко\100CANON\IMG_121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20" y="214290"/>
            <a:ext cx="8501122" cy="63751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000108"/>
            <a:ext cx="59535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ФИЗКУЛЬТУРОЙ МЫ ДРУЖНЫ,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НАМ БОЛЕЗНИ НЕ НУЖНЫ!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857356" y="2500306"/>
          <a:ext cx="6096000" cy="24688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048000"/>
                <a:gridCol w="304800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2007-08</a:t>
                      </a:r>
                      <a:r>
                        <a:rPr lang="ru-RU" baseline="0" dirty="0" smtClean="0"/>
                        <a:t> УЧ.ГОД</a:t>
                      </a:r>
                    </a:p>
                    <a:p>
                      <a:pPr algn="ctr"/>
                      <a:r>
                        <a:rPr lang="ru-RU" baseline="0" dirty="0" smtClean="0"/>
                        <a:t>1 КЛАСС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2008-09 УЧ.ГОД</a:t>
                      </a:r>
                    </a:p>
                    <a:p>
                      <a:pPr algn="ctr"/>
                      <a:r>
                        <a:rPr lang="ru-RU" dirty="0" smtClean="0"/>
                        <a:t>2КЛАСС</a:t>
                      </a:r>
                      <a:endParaRPr lang="ru-RU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пропущено- 126 дней.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Всего пропущено- 119 дней.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Пропущено по болезни- 121.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Пропущено по болезни- 108.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907814">
            <a:off x="810481" y="1668658"/>
            <a:ext cx="7720453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Наша гордость –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отличники музыкальной школы.</a:t>
            </a:r>
          </a:p>
          <a:p>
            <a:pPr algn="ctr"/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Синодалов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Михаил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Жирин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Дима на «отлично»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сдали свой первый экзамен.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Лена\Мои документы\Мои рисунки\последний звонок\IMG_20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937382">
            <a:off x="1643425" y="1007735"/>
            <a:ext cx="5715040" cy="42858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1" name="Picture 3" descr="C:\Documents and Settings\Лена\Рабочий стол\9мая\30 марта 0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997323">
            <a:off x="2405865" y="1400196"/>
            <a:ext cx="5788426" cy="43408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2428860" y="1000108"/>
            <a:ext cx="3286148" cy="5143536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SlantUp">
              <a:avLst>
                <a:gd name="adj" fmla="val 12818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Почти никогда</a:t>
            </a:r>
          </a:p>
          <a:p>
            <a:pPr algn="ctr" rtl="0"/>
            <a:r>
              <a:rPr lang="ru-RU" sz="3600" b="1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 не думаем о том,</a:t>
            </a:r>
          </a:p>
          <a:p>
            <a:pPr algn="ctr" rtl="0"/>
            <a:r>
              <a:rPr lang="ru-RU" sz="3600" b="1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 что есть.</a:t>
            </a:r>
          </a:p>
          <a:p>
            <a:pPr algn="ctr" rtl="0"/>
            <a:r>
              <a:rPr lang="ru-RU" sz="3600" b="1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Всегда думаем</a:t>
            </a:r>
          </a:p>
          <a:p>
            <a:pPr algn="ctr" rtl="0"/>
            <a:r>
              <a:rPr lang="ru-RU" sz="3600" b="1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 о том,</a:t>
            </a:r>
          </a:p>
          <a:p>
            <a:pPr algn="ctr" rtl="0"/>
            <a:r>
              <a:rPr lang="ru-RU" sz="3600" b="1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 чего не хватает.</a:t>
            </a:r>
          </a:p>
          <a:p>
            <a:pPr algn="ctr" rtl="0"/>
            <a:r>
              <a:rPr lang="ru-RU" sz="3600" b="1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Желаем </a:t>
            </a:r>
          </a:p>
          <a:p>
            <a:pPr algn="ctr" rtl="0"/>
            <a:r>
              <a:rPr lang="ru-RU" sz="3600" b="1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всем удачи! </a:t>
            </a:r>
          </a:p>
          <a:p>
            <a:pPr algn="ctr" rtl="0"/>
            <a:r>
              <a:rPr lang="ru-RU" sz="3600" b="1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Улыбнитесь!</a:t>
            </a:r>
            <a:endParaRPr lang="ru-RU" sz="3600" b="1" kern="10" spc="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70C0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1029" name="Picture 5" descr="C:\Documents and Settings\Лена\Мои документы\Мои рисунки\вся анимация\цветы-анимашки_лазер\flor10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44842">
            <a:off x="1306184" y="841323"/>
            <a:ext cx="2676922" cy="4912512"/>
          </a:xfrm>
          <a:prstGeom prst="rect">
            <a:avLst/>
          </a:prstGeom>
          <a:noFill/>
        </p:spPr>
      </p:pic>
      <p:pic>
        <p:nvPicPr>
          <p:cNvPr id="1031" name="Picture 7" descr="C:\Documents and Settings\Лена\Мои документы\Мои рисунки\вся анимация\цветы-анимашки_лазер\flor106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43702" y="2000240"/>
            <a:ext cx="1257300" cy="2295525"/>
          </a:xfrm>
          <a:prstGeom prst="rect">
            <a:avLst/>
          </a:prstGeom>
          <a:noFill/>
        </p:spPr>
      </p:pic>
      <p:pic>
        <p:nvPicPr>
          <p:cNvPr id="1030" name="Picture 6" descr="C:\Documents and Settings\Лена\Мои документы\Мои рисунки\вся анимация\цветы-анимашки_лазер\flores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950656">
            <a:off x="5370438" y="3059002"/>
            <a:ext cx="2324100" cy="18764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theme/theme1.xml><?xml version="1.0" encoding="utf-8"?>
<a:theme xmlns:a="http://schemas.openxmlformats.org/drawingml/2006/main" name="2 клас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 класс</Template>
  <TotalTime>0</TotalTime>
  <Words>168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2 класс</vt:lpstr>
      <vt:lpstr>Слайд 1</vt:lpstr>
      <vt:lpstr>Вот и стали мы на год старше…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МОУ СОШ №9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женя</cp:lastModifiedBy>
  <cp:revision>1</cp:revision>
  <dcterms:created xsi:type="dcterms:W3CDTF">2009-07-01T04:19:07Z</dcterms:created>
  <dcterms:modified xsi:type="dcterms:W3CDTF">2009-07-01T04:19:56Z</dcterms:modified>
</cp:coreProperties>
</file>