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A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40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A4D5C-365E-4C8D-8873-704A43F83003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5E5EE-93F4-4258-8D08-5949A912E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7;&#1088;&#1077;&#1079;&#1077;&#1085;&#1090;&#1072;&#1094;&#1080;&#1080;\&#1055;&#1056;&#1045;&#1047;&#1045;&#1053;&#1058;&#1040;&#1062;&#1048;&#1071;%202%20&#1072;%20&#1082;&#1083;&#1072;&#1089;&#1089;&#1072;%202008-2009%20&#1091;&#1095;%20&#1075;&#1086;&#1076;\Esli_s_drugom_vishel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2571744"/>
            <a:ext cx="778674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285728"/>
            <a:ext cx="62151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« А» класс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19877" y="1428736"/>
            <a:ext cx="408714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2008-2009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учебный год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85850" y="2967335"/>
            <a:ext cx="1089689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Классный руководитель: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КИБАЛКИНА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ТАИСИЯ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ИВАНОВНА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Рисунок 1" descr="Изображение 28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" y="-77958"/>
            <a:ext cx="9144000" cy="6935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Esli_s_drugom_vish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0" showWhenStopped="0">
                <p:cTn id="3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319877" y="857232"/>
            <a:ext cx="4538139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АНАСТАСИЯ РЫСУХИНА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ДАРЬЯ СТУКАНЬ</a:t>
            </a:r>
          </a:p>
        </p:txBody>
      </p:sp>
      <p:pic>
        <p:nvPicPr>
          <p:cNvPr id="12" name="Рисунок 11" descr="IMG_162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3108" y="105056"/>
            <a:ext cx="4499149" cy="67529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Рисунок 12" descr="Рысухина Настя 1 место по русскому языку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1472" y="0"/>
            <a:ext cx="4966138" cy="685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Рисунок 13" descr="Стукань Даша 3 место по русск яз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929058" y="0"/>
            <a:ext cx="4947472" cy="685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Прямоугольник 14"/>
          <p:cNvSpPr/>
          <p:nvPr/>
        </p:nvSpPr>
        <p:spPr>
          <a:xfrm>
            <a:off x="428596" y="3214686"/>
            <a:ext cx="414340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Настя Рысухина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место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29256" y="3357562"/>
            <a:ext cx="350046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Даша Стукань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место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3" y="1643051"/>
            <a:ext cx="821536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АНДРЕЙ МАТЯШЕНКО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АНАСТАСИЯ РЫСУХИНА</a:t>
            </a:r>
            <a:b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ЕВГЕНИЙ ЯКУНИН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IMG_16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47" y="500042"/>
            <a:ext cx="8668881" cy="57864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361555" y="2967335"/>
            <a:ext cx="599516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Андрей Матяшенко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 место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Настя и Женя 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разделили 3 место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Рисунок 4" descr="Рысухина Настя 1 место по русскому языку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928662" y="0"/>
            <a:ext cx="4966138" cy="685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 descr="Матяшенко Андрей 2 место по матем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071670" y="0"/>
            <a:ext cx="4966138" cy="685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Якунин Женя 3 место по матем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428992" y="0"/>
            <a:ext cx="4966138" cy="685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5" y="571481"/>
            <a:ext cx="7429552" cy="49859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Анастасия Рысухина </a:t>
            </a:r>
          </a:p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Заняла 2 место</a:t>
            </a:r>
          </a:p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в 1-ом туре</a:t>
            </a:r>
          </a:p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Муниципального этапа</a:t>
            </a:r>
          </a:p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Всероссийской олимпиады школьников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 русскому языку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Рисунок 3" descr="27.02.09 масл 00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01132" y="0"/>
            <a:ext cx="4941736" cy="685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4823" y="214290"/>
            <a:ext cx="5853326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Андрей Матяшенко </a:t>
            </a:r>
          </a:p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Занял 1 место </a:t>
            </a:r>
          </a:p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 1-ом туре</a:t>
            </a:r>
          </a:p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Муниципального этапа</a:t>
            </a:r>
          </a:p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Всероссийской олимпиады</a:t>
            </a:r>
          </a:p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Школьников</a:t>
            </a:r>
          </a:p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 математике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" name="Рисунок 2" descr="27.02.09 масл 0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88931" y="0"/>
            <a:ext cx="4966138" cy="685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608432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Наши</a:t>
            </a:r>
          </a:p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спортивные</a:t>
            </a:r>
          </a:p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достижения 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i0020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214290"/>
            <a:ext cx="8382059" cy="6286544"/>
          </a:xfrm>
          <a:prstGeom prst="rect">
            <a:avLst/>
          </a:prstGeom>
        </p:spPr>
      </p:pic>
      <p:pic>
        <p:nvPicPr>
          <p:cNvPr id="5" name="Рисунок 4" descr="командная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88931" y="0"/>
            <a:ext cx="49661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319877" y="3714752"/>
            <a:ext cx="3966635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место в эстафете,</a:t>
            </a: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посвящённой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Дню защитника Отечества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Рисунок 6" descr="Никитин Саша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088931" y="0"/>
            <a:ext cx="4966138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319877" y="2967335"/>
            <a:ext cx="45894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Саша Никитин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место по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подтягиванию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Рисунок 8" descr="фото 002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214546" y="0"/>
            <a:ext cx="4810928" cy="664366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643174" y="3214687"/>
            <a:ext cx="4000528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Андрей Матяшенко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место 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подтягиванию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  <p:bldP spid="8" grpId="0"/>
      <p:bldP spid="8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98</Words>
  <Application>Microsoft Office PowerPoint</Application>
  <PresentationFormat>Экран (4:3)</PresentationFormat>
  <Paragraphs>45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анастасия-секретарь</cp:lastModifiedBy>
  <cp:revision>45</cp:revision>
  <dcterms:created xsi:type="dcterms:W3CDTF">2009-05-24T00:40:28Z</dcterms:created>
  <dcterms:modified xsi:type="dcterms:W3CDTF">2009-06-25T11:12:41Z</dcterms:modified>
</cp:coreProperties>
</file>